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14"/>
  </p:notesMasterIdLst>
  <p:sldIdLst>
    <p:sldId id="305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0202-0C1F-4A3A-85A3-764AE02B412F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847493-FE51-496A-8221-DAEBC57FF930}">
      <dgm:prSet phldrT="[Text]"/>
      <dgm:spPr/>
      <dgm:t>
        <a:bodyPr/>
        <a:lstStyle/>
        <a:p>
          <a:r>
            <a:rPr lang="fr-FR" b="0" dirty="0"/>
            <a:t>Model</a:t>
          </a:r>
        </a:p>
      </dgm:t>
    </dgm:pt>
    <dgm:pt modelId="{EBC3070B-D86B-4093-93ED-FF9FBE4CA985}" type="parTrans" cxnId="{6A48AF89-BAF6-4484-B4A6-7C80FC4656A4}">
      <dgm:prSet/>
      <dgm:spPr/>
      <dgm:t>
        <a:bodyPr/>
        <a:lstStyle/>
        <a:p>
          <a:endParaRPr lang="fr-FR"/>
        </a:p>
      </dgm:t>
    </dgm:pt>
    <dgm:pt modelId="{E79B8D23-E6B5-4CE2-AF29-6A5A053E1BC4}" type="sibTrans" cxnId="{6A48AF89-BAF6-4484-B4A6-7C80FC4656A4}">
      <dgm:prSet/>
      <dgm:spPr/>
      <dgm:t>
        <a:bodyPr/>
        <a:lstStyle/>
        <a:p>
          <a:endParaRPr lang="fr-FR"/>
        </a:p>
      </dgm:t>
    </dgm:pt>
    <dgm:pt modelId="{AF055EA4-9271-4537-9D6B-06EF7DA78B8D}">
      <dgm:prSet phldrT="[Text]"/>
      <dgm:spPr/>
      <dgm:t>
        <a:bodyPr/>
        <a:lstStyle/>
        <a:p>
          <a:r>
            <a:rPr lang="fr-FR" dirty="0"/>
            <a:t>User-to-user</a:t>
          </a:r>
        </a:p>
      </dgm:t>
    </dgm:pt>
    <dgm:pt modelId="{01215214-050E-47BF-963F-EDB93C770B4A}" type="parTrans" cxnId="{D328E758-C8DF-4955-8262-E9263F1DBB11}">
      <dgm:prSet/>
      <dgm:spPr/>
      <dgm:t>
        <a:bodyPr/>
        <a:lstStyle/>
        <a:p>
          <a:endParaRPr lang="fr-FR"/>
        </a:p>
      </dgm:t>
    </dgm:pt>
    <dgm:pt modelId="{9E753C9B-E27F-423D-8FEF-7BDFAFCCB702}" type="sibTrans" cxnId="{D328E758-C8DF-4955-8262-E9263F1DBB11}">
      <dgm:prSet/>
      <dgm:spPr/>
      <dgm:t>
        <a:bodyPr/>
        <a:lstStyle/>
        <a:p>
          <a:endParaRPr lang="fr-FR"/>
        </a:p>
      </dgm:t>
    </dgm:pt>
    <dgm:pt modelId="{0FD27246-A9A0-4065-8225-DF2D73ECD93A}">
      <dgm:prSet phldrT="[Text]"/>
      <dgm:spPr/>
      <dgm:t>
        <a:bodyPr/>
        <a:lstStyle/>
        <a:p>
          <a:r>
            <a:rPr lang="fr-FR" b="0" dirty="0"/>
            <a:t>Table Order</a:t>
          </a:r>
        </a:p>
      </dgm:t>
    </dgm:pt>
    <dgm:pt modelId="{9300753B-29DD-4F2B-A5E0-7817DAB41283}" type="sibTrans" cxnId="{FEBEC67E-0611-425A-A49B-6229B1979BD2}">
      <dgm:prSet/>
      <dgm:spPr/>
      <dgm:t>
        <a:bodyPr/>
        <a:lstStyle/>
        <a:p>
          <a:endParaRPr lang="fr-FR"/>
        </a:p>
      </dgm:t>
    </dgm:pt>
    <dgm:pt modelId="{B424A57D-AD0D-4C0C-8658-F92665F1A890}" type="parTrans" cxnId="{FEBEC67E-0611-425A-A49B-6229B1979BD2}">
      <dgm:prSet/>
      <dgm:spPr/>
      <dgm:t>
        <a:bodyPr/>
        <a:lstStyle/>
        <a:p>
          <a:endParaRPr lang="fr-FR"/>
        </a:p>
      </dgm:t>
    </dgm:pt>
    <dgm:pt modelId="{10F8B5AA-9549-4D70-9998-E6CBFBAACC01}">
      <dgm:prSet phldrT="[Text]"/>
      <dgm:spPr/>
      <dgm:t>
        <a:bodyPr/>
        <a:lstStyle/>
        <a:p>
          <a:r>
            <a:rPr lang="fr-FR" dirty="0"/>
            <a:t>Item-to-item</a:t>
          </a:r>
        </a:p>
      </dgm:t>
    </dgm:pt>
    <dgm:pt modelId="{5D4E2F61-0093-4503-845B-AC39E6F86C16}" type="parTrans" cxnId="{DE405BDC-663D-498F-BA7D-62B4FC878F94}">
      <dgm:prSet/>
      <dgm:spPr/>
      <dgm:t>
        <a:bodyPr/>
        <a:lstStyle/>
        <a:p>
          <a:endParaRPr lang="fr-FR"/>
        </a:p>
      </dgm:t>
    </dgm:pt>
    <dgm:pt modelId="{F486EC16-49A5-4DE4-AEC1-E8789CC99F4D}" type="sibTrans" cxnId="{DE405BDC-663D-498F-BA7D-62B4FC878F94}">
      <dgm:prSet/>
      <dgm:spPr/>
      <dgm:t>
        <a:bodyPr/>
        <a:lstStyle/>
        <a:p>
          <a:endParaRPr lang="fr-FR"/>
        </a:p>
      </dgm:t>
    </dgm:pt>
    <dgm:pt modelId="{0927AD07-202E-469E-BE2D-9F58ADDEA1D2}" type="pres">
      <dgm:prSet presAssocID="{65970202-0C1F-4A3A-85A3-764AE02B412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8E9AC68-9203-48EC-A0B2-EF2EB2DCBFD2}" type="pres">
      <dgm:prSet presAssocID="{92847493-FE51-496A-8221-DAEBC57FF930}" presName="singleCycle" presStyleCnt="0"/>
      <dgm:spPr/>
    </dgm:pt>
    <dgm:pt modelId="{94D6B6DC-9163-4C96-A1D0-CDA8BC4EA74C}" type="pres">
      <dgm:prSet presAssocID="{92847493-FE51-496A-8221-DAEBC57FF930}" presName="singleCenter" presStyleLbl="node1" presStyleIdx="0" presStyleCnt="4" custScaleX="150997" custScaleY="85517" custLinFactNeighborX="-1487" custLinFactNeighborY="-16937">
        <dgm:presLayoutVars>
          <dgm:chMax val="7"/>
          <dgm:chPref val="7"/>
        </dgm:presLayoutVars>
      </dgm:prSet>
      <dgm:spPr/>
    </dgm:pt>
    <dgm:pt modelId="{3F9508BA-83CB-4ABA-BC31-A21FC45907A2}" type="pres">
      <dgm:prSet presAssocID="{B424A57D-AD0D-4C0C-8658-F92665F1A890}" presName="Name56" presStyleLbl="parChTrans1D2" presStyleIdx="0" presStyleCnt="3"/>
      <dgm:spPr/>
    </dgm:pt>
    <dgm:pt modelId="{EDED0774-982A-4443-8561-A4D021D00DC8}" type="pres">
      <dgm:prSet presAssocID="{0FD27246-A9A0-4065-8225-DF2D73ECD93A}" presName="text0" presStyleLbl="node1" presStyleIdx="1" presStyleCnt="4" custScaleX="263992" custScaleY="46922">
        <dgm:presLayoutVars>
          <dgm:bulletEnabled val="1"/>
        </dgm:presLayoutVars>
      </dgm:prSet>
      <dgm:spPr/>
    </dgm:pt>
    <dgm:pt modelId="{C7F30D1C-1796-4DEC-AF43-8E4141D8B01E}" type="pres">
      <dgm:prSet presAssocID="{01215214-050E-47BF-963F-EDB93C770B4A}" presName="Name56" presStyleLbl="parChTrans1D2" presStyleIdx="1" presStyleCnt="3"/>
      <dgm:spPr/>
    </dgm:pt>
    <dgm:pt modelId="{AB0C9318-8537-4DA9-AE19-D15C47845C4B}" type="pres">
      <dgm:prSet presAssocID="{AF055EA4-9271-4537-9D6B-06EF7DA78B8D}" presName="text0" presStyleLbl="node1" presStyleIdx="2" presStyleCnt="4" custScaleX="285001" custScaleY="71656" custRadScaleRad="114050" custRadScaleInc="8595">
        <dgm:presLayoutVars>
          <dgm:bulletEnabled val="1"/>
        </dgm:presLayoutVars>
      </dgm:prSet>
      <dgm:spPr/>
    </dgm:pt>
    <dgm:pt modelId="{6B94271B-9B32-4A09-AB82-A8F8A2B3DD95}" type="pres">
      <dgm:prSet presAssocID="{5D4E2F61-0093-4503-845B-AC39E6F86C16}" presName="Name56" presStyleLbl="parChTrans1D2" presStyleIdx="2" presStyleCnt="3"/>
      <dgm:spPr/>
    </dgm:pt>
    <dgm:pt modelId="{A0715084-5F35-4742-950C-AA533C8E4943}" type="pres">
      <dgm:prSet presAssocID="{10F8B5AA-9549-4D70-9998-E6CBFBAACC01}" presName="text0" presStyleLbl="node1" presStyleIdx="3" presStyleCnt="4" custScaleX="303281" custScaleY="77160" custRadScaleRad="141235" custRadScaleInc="-2638">
        <dgm:presLayoutVars>
          <dgm:bulletEnabled val="1"/>
        </dgm:presLayoutVars>
      </dgm:prSet>
      <dgm:spPr/>
    </dgm:pt>
  </dgm:ptLst>
  <dgm:cxnLst>
    <dgm:cxn modelId="{3402E108-0B84-477A-9A73-79213375F136}" type="presOf" srcId="{AF055EA4-9271-4537-9D6B-06EF7DA78B8D}" destId="{AB0C9318-8537-4DA9-AE19-D15C47845C4B}" srcOrd="0" destOrd="0" presId="urn:microsoft.com/office/officeart/2008/layout/RadialCluster"/>
    <dgm:cxn modelId="{773BE729-E93A-4B43-AF35-3107FF7E34F6}" type="presOf" srcId="{5D4E2F61-0093-4503-845B-AC39E6F86C16}" destId="{6B94271B-9B32-4A09-AB82-A8F8A2B3DD95}" srcOrd="0" destOrd="0" presId="urn:microsoft.com/office/officeart/2008/layout/RadialCluster"/>
    <dgm:cxn modelId="{292CB76D-7B27-4F12-A508-58D9B90FA3BF}" type="presOf" srcId="{10F8B5AA-9549-4D70-9998-E6CBFBAACC01}" destId="{A0715084-5F35-4742-950C-AA533C8E4943}" srcOrd="0" destOrd="0" presId="urn:microsoft.com/office/officeart/2008/layout/RadialCluster"/>
    <dgm:cxn modelId="{3CEB9852-23AE-4A94-89CC-AE7899A473FE}" type="presOf" srcId="{65970202-0C1F-4A3A-85A3-764AE02B412F}" destId="{0927AD07-202E-469E-BE2D-9F58ADDEA1D2}" srcOrd="0" destOrd="0" presId="urn:microsoft.com/office/officeart/2008/layout/RadialCluster"/>
    <dgm:cxn modelId="{D328E758-C8DF-4955-8262-E9263F1DBB11}" srcId="{92847493-FE51-496A-8221-DAEBC57FF930}" destId="{AF055EA4-9271-4537-9D6B-06EF7DA78B8D}" srcOrd="1" destOrd="0" parTransId="{01215214-050E-47BF-963F-EDB93C770B4A}" sibTransId="{9E753C9B-E27F-423D-8FEF-7BDFAFCCB702}"/>
    <dgm:cxn modelId="{FEBEC67E-0611-425A-A49B-6229B1979BD2}" srcId="{92847493-FE51-496A-8221-DAEBC57FF930}" destId="{0FD27246-A9A0-4065-8225-DF2D73ECD93A}" srcOrd="0" destOrd="0" parTransId="{B424A57D-AD0D-4C0C-8658-F92665F1A890}" sibTransId="{9300753B-29DD-4F2B-A5E0-7817DAB41283}"/>
    <dgm:cxn modelId="{6A48AF89-BAF6-4484-B4A6-7C80FC4656A4}" srcId="{65970202-0C1F-4A3A-85A3-764AE02B412F}" destId="{92847493-FE51-496A-8221-DAEBC57FF930}" srcOrd="0" destOrd="0" parTransId="{EBC3070B-D86B-4093-93ED-FF9FBE4CA985}" sibTransId="{E79B8D23-E6B5-4CE2-AF29-6A5A053E1BC4}"/>
    <dgm:cxn modelId="{A61420A2-E1B8-41B7-ACB3-7023A61B41F5}" type="presOf" srcId="{92847493-FE51-496A-8221-DAEBC57FF930}" destId="{94D6B6DC-9163-4C96-A1D0-CDA8BC4EA74C}" srcOrd="0" destOrd="0" presId="urn:microsoft.com/office/officeart/2008/layout/RadialCluster"/>
    <dgm:cxn modelId="{B13CF2BB-779B-414F-92D2-A775332E8C85}" type="presOf" srcId="{B424A57D-AD0D-4C0C-8658-F92665F1A890}" destId="{3F9508BA-83CB-4ABA-BC31-A21FC45907A2}" srcOrd="0" destOrd="0" presId="urn:microsoft.com/office/officeart/2008/layout/RadialCluster"/>
    <dgm:cxn modelId="{723966CD-3B13-4D64-9412-CC33D8A03F32}" type="presOf" srcId="{0FD27246-A9A0-4065-8225-DF2D73ECD93A}" destId="{EDED0774-982A-4443-8561-A4D021D00DC8}" srcOrd="0" destOrd="0" presId="urn:microsoft.com/office/officeart/2008/layout/RadialCluster"/>
    <dgm:cxn modelId="{DE405BDC-663D-498F-BA7D-62B4FC878F94}" srcId="{92847493-FE51-496A-8221-DAEBC57FF930}" destId="{10F8B5AA-9549-4D70-9998-E6CBFBAACC01}" srcOrd="2" destOrd="0" parTransId="{5D4E2F61-0093-4503-845B-AC39E6F86C16}" sibTransId="{F486EC16-49A5-4DE4-AEC1-E8789CC99F4D}"/>
    <dgm:cxn modelId="{134228F9-1D4B-42D5-8D76-ABAC8502DA04}" type="presOf" srcId="{01215214-050E-47BF-963F-EDB93C770B4A}" destId="{C7F30D1C-1796-4DEC-AF43-8E4141D8B01E}" srcOrd="0" destOrd="0" presId="urn:microsoft.com/office/officeart/2008/layout/RadialCluster"/>
    <dgm:cxn modelId="{C6E5F2CF-078A-4FCB-9F0A-98A58C537592}" type="presParOf" srcId="{0927AD07-202E-469E-BE2D-9F58ADDEA1D2}" destId="{F8E9AC68-9203-48EC-A0B2-EF2EB2DCBFD2}" srcOrd="0" destOrd="0" presId="urn:microsoft.com/office/officeart/2008/layout/RadialCluster"/>
    <dgm:cxn modelId="{D377C6C7-E0B0-44FA-9558-00A03428ABCB}" type="presParOf" srcId="{F8E9AC68-9203-48EC-A0B2-EF2EB2DCBFD2}" destId="{94D6B6DC-9163-4C96-A1D0-CDA8BC4EA74C}" srcOrd="0" destOrd="0" presId="urn:microsoft.com/office/officeart/2008/layout/RadialCluster"/>
    <dgm:cxn modelId="{6034AF57-C9D7-4CAC-A92F-65D476C21244}" type="presParOf" srcId="{F8E9AC68-9203-48EC-A0B2-EF2EB2DCBFD2}" destId="{3F9508BA-83CB-4ABA-BC31-A21FC45907A2}" srcOrd="1" destOrd="0" presId="urn:microsoft.com/office/officeart/2008/layout/RadialCluster"/>
    <dgm:cxn modelId="{9E5D60C1-F134-4AF3-8CCB-6EFE9591256D}" type="presParOf" srcId="{F8E9AC68-9203-48EC-A0B2-EF2EB2DCBFD2}" destId="{EDED0774-982A-4443-8561-A4D021D00DC8}" srcOrd="2" destOrd="0" presId="urn:microsoft.com/office/officeart/2008/layout/RadialCluster"/>
    <dgm:cxn modelId="{45AE73AD-FF31-47BF-82D2-179D8DEC51BC}" type="presParOf" srcId="{F8E9AC68-9203-48EC-A0B2-EF2EB2DCBFD2}" destId="{C7F30D1C-1796-4DEC-AF43-8E4141D8B01E}" srcOrd="3" destOrd="0" presId="urn:microsoft.com/office/officeart/2008/layout/RadialCluster"/>
    <dgm:cxn modelId="{A7F4EB57-2BC3-4895-9378-D7C63A744533}" type="presParOf" srcId="{F8E9AC68-9203-48EC-A0B2-EF2EB2DCBFD2}" destId="{AB0C9318-8537-4DA9-AE19-D15C47845C4B}" srcOrd="4" destOrd="0" presId="urn:microsoft.com/office/officeart/2008/layout/RadialCluster"/>
    <dgm:cxn modelId="{A73FAC95-1CC3-46A1-A7E1-5831891A6209}" type="presParOf" srcId="{F8E9AC68-9203-48EC-A0B2-EF2EB2DCBFD2}" destId="{6B94271B-9B32-4A09-AB82-A8F8A2B3DD95}" srcOrd="5" destOrd="0" presId="urn:microsoft.com/office/officeart/2008/layout/RadialCluster"/>
    <dgm:cxn modelId="{2904D541-BD8B-4DBF-A6B8-988E489C4100}" type="presParOf" srcId="{F8E9AC68-9203-48EC-A0B2-EF2EB2DCBFD2}" destId="{A0715084-5F35-4742-950C-AA533C8E494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42CD1-9C30-40E9-9E2E-7682D21A545F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38DD772-51B1-4FA5-9B18-0ED03B7E1B44}">
      <dgm:prSet phldrT="[Text]"/>
      <dgm:spPr/>
      <dgm:t>
        <a:bodyPr/>
        <a:lstStyle/>
        <a:p>
          <a:r>
            <a:rPr lang="fr-FR" dirty="0"/>
            <a:t>U-U</a:t>
          </a:r>
        </a:p>
      </dgm:t>
    </dgm:pt>
    <dgm:pt modelId="{72496F2F-6C31-4217-9B1F-7D99220C4D2F}" type="parTrans" cxnId="{8FF6B6C5-2077-48CD-943F-4389D65515E1}">
      <dgm:prSet/>
      <dgm:spPr/>
      <dgm:t>
        <a:bodyPr/>
        <a:lstStyle/>
        <a:p>
          <a:endParaRPr lang="fr-FR"/>
        </a:p>
      </dgm:t>
    </dgm:pt>
    <dgm:pt modelId="{4EF92D97-8508-46D0-99BA-D9B0EC29A95C}" type="sibTrans" cxnId="{8FF6B6C5-2077-48CD-943F-4389D65515E1}">
      <dgm:prSet/>
      <dgm:spPr/>
      <dgm:t>
        <a:bodyPr/>
        <a:lstStyle/>
        <a:p>
          <a:endParaRPr lang="fr-FR"/>
        </a:p>
      </dgm:t>
    </dgm:pt>
    <dgm:pt modelId="{A8FDB2BF-6C95-461F-AD97-F67326C27E19}">
      <dgm:prSet phldrT="[Text]"/>
      <dgm:spPr/>
      <dgm:t>
        <a:bodyPr/>
        <a:lstStyle/>
        <a:p>
          <a:r>
            <a:rPr lang="fr-FR" dirty="0"/>
            <a:t>I-I</a:t>
          </a:r>
        </a:p>
      </dgm:t>
    </dgm:pt>
    <dgm:pt modelId="{D88C8358-1176-45B6-A0C1-554FAB706430}" type="parTrans" cxnId="{ADA00421-43C9-49B3-87F6-863E5109C91B}">
      <dgm:prSet/>
      <dgm:spPr/>
      <dgm:t>
        <a:bodyPr/>
        <a:lstStyle/>
        <a:p>
          <a:endParaRPr lang="fr-FR"/>
        </a:p>
      </dgm:t>
    </dgm:pt>
    <dgm:pt modelId="{8E48A343-B928-412B-AEB5-30EE431D6983}" type="sibTrans" cxnId="{ADA00421-43C9-49B3-87F6-863E5109C91B}">
      <dgm:prSet/>
      <dgm:spPr/>
      <dgm:t>
        <a:bodyPr/>
        <a:lstStyle/>
        <a:p>
          <a:endParaRPr lang="fr-FR"/>
        </a:p>
      </dgm:t>
    </dgm:pt>
    <dgm:pt modelId="{4B0F3D81-3A57-4EA1-84B9-598DFEC79996}">
      <dgm:prSet phldrT="[Text]"/>
      <dgm:spPr/>
      <dgm:t>
        <a:bodyPr/>
        <a:lstStyle/>
        <a:p>
          <a:r>
            <a:rPr lang="fr-FR" dirty="0" err="1"/>
            <a:t>Load</a:t>
          </a:r>
          <a:endParaRPr lang="fr-FR" dirty="0"/>
        </a:p>
      </dgm:t>
    </dgm:pt>
    <dgm:pt modelId="{31AA7F75-A77A-43AC-BC27-6FB8D71E6175}" type="sibTrans" cxnId="{165A8666-5C13-4C5A-95A8-3B614332D5E2}">
      <dgm:prSet/>
      <dgm:spPr/>
      <dgm:t>
        <a:bodyPr/>
        <a:lstStyle/>
        <a:p>
          <a:endParaRPr lang="fr-FR"/>
        </a:p>
      </dgm:t>
    </dgm:pt>
    <dgm:pt modelId="{2595BADD-30AC-4E61-9B91-C0132E8EE7F7}" type="parTrans" cxnId="{165A8666-5C13-4C5A-95A8-3B614332D5E2}">
      <dgm:prSet/>
      <dgm:spPr/>
      <dgm:t>
        <a:bodyPr/>
        <a:lstStyle/>
        <a:p>
          <a:endParaRPr lang="fr-FR"/>
        </a:p>
      </dgm:t>
    </dgm:pt>
    <dgm:pt modelId="{D19F1D22-C337-4571-BE64-DF7CE7CCBBD2}" type="pres">
      <dgm:prSet presAssocID="{DE442CD1-9C30-40E9-9E2E-7682D21A545F}" presName="Name0" presStyleCnt="0">
        <dgm:presLayoutVars>
          <dgm:chMax val="4"/>
          <dgm:resizeHandles val="exact"/>
        </dgm:presLayoutVars>
      </dgm:prSet>
      <dgm:spPr/>
    </dgm:pt>
    <dgm:pt modelId="{F59C5FAD-11CA-4213-B457-6C9905750636}" type="pres">
      <dgm:prSet presAssocID="{DE442CD1-9C30-40E9-9E2E-7682D21A545F}" presName="ellipse" presStyleLbl="trBgShp" presStyleIdx="0" presStyleCnt="1"/>
      <dgm:spPr/>
    </dgm:pt>
    <dgm:pt modelId="{06EB7A60-FDF6-4EDE-B7BA-9E2A635FBA83}" type="pres">
      <dgm:prSet presAssocID="{DE442CD1-9C30-40E9-9E2E-7682D21A545F}" presName="arrow1" presStyleLbl="fgShp" presStyleIdx="0" presStyleCnt="1"/>
      <dgm:spPr/>
    </dgm:pt>
    <dgm:pt modelId="{FDFFFF00-5FE7-401F-9B05-3F80B10749FC}" type="pres">
      <dgm:prSet presAssocID="{DE442CD1-9C30-40E9-9E2E-7682D21A545F}" presName="rectangle" presStyleLbl="revTx" presStyleIdx="0" presStyleCnt="1">
        <dgm:presLayoutVars>
          <dgm:bulletEnabled val="1"/>
        </dgm:presLayoutVars>
      </dgm:prSet>
      <dgm:spPr/>
    </dgm:pt>
    <dgm:pt modelId="{12E1F219-E380-45C2-9DFF-238F0DD2E339}" type="pres">
      <dgm:prSet presAssocID="{A8FDB2BF-6C95-461F-AD97-F67326C27E19}" presName="item1" presStyleLbl="node1" presStyleIdx="0" presStyleCnt="2">
        <dgm:presLayoutVars>
          <dgm:bulletEnabled val="1"/>
        </dgm:presLayoutVars>
      </dgm:prSet>
      <dgm:spPr/>
    </dgm:pt>
    <dgm:pt modelId="{4029603F-BAED-40B9-8ECE-B525444155E0}" type="pres">
      <dgm:prSet presAssocID="{4B0F3D81-3A57-4EA1-84B9-598DFEC79996}" presName="item2" presStyleLbl="node1" presStyleIdx="1" presStyleCnt="2">
        <dgm:presLayoutVars>
          <dgm:bulletEnabled val="1"/>
        </dgm:presLayoutVars>
      </dgm:prSet>
      <dgm:spPr/>
    </dgm:pt>
    <dgm:pt modelId="{F0F2E92C-8D80-4217-873E-754EBCB049C5}" type="pres">
      <dgm:prSet presAssocID="{DE442CD1-9C30-40E9-9E2E-7682D21A545F}" presName="funnel" presStyleLbl="trAlignAcc1" presStyleIdx="0" presStyleCnt="1"/>
      <dgm:spPr/>
    </dgm:pt>
  </dgm:ptLst>
  <dgm:cxnLst>
    <dgm:cxn modelId="{ADA00421-43C9-49B3-87F6-863E5109C91B}" srcId="{DE442CD1-9C30-40E9-9E2E-7682D21A545F}" destId="{A8FDB2BF-6C95-461F-AD97-F67326C27E19}" srcOrd="1" destOrd="0" parTransId="{D88C8358-1176-45B6-A0C1-554FAB706430}" sibTransId="{8E48A343-B928-412B-AEB5-30EE431D6983}"/>
    <dgm:cxn modelId="{165A8666-5C13-4C5A-95A8-3B614332D5E2}" srcId="{DE442CD1-9C30-40E9-9E2E-7682D21A545F}" destId="{4B0F3D81-3A57-4EA1-84B9-598DFEC79996}" srcOrd="2" destOrd="0" parTransId="{2595BADD-30AC-4E61-9B91-C0132E8EE7F7}" sibTransId="{31AA7F75-A77A-43AC-BC27-6FB8D71E6175}"/>
    <dgm:cxn modelId="{E9819C80-8AB3-4B5C-BC5C-B144BC63C485}" type="presOf" srcId="{4B0F3D81-3A57-4EA1-84B9-598DFEC79996}" destId="{FDFFFF00-5FE7-401F-9B05-3F80B10749FC}" srcOrd="0" destOrd="0" presId="urn:microsoft.com/office/officeart/2005/8/layout/funnel1"/>
    <dgm:cxn modelId="{93D1FBA7-48F3-41AC-9C2E-1AB1EB466741}" type="presOf" srcId="{938DD772-51B1-4FA5-9B18-0ED03B7E1B44}" destId="{4029603F-BAED-40B9-8ECE-B525444155E0}" srcOrd="0" destOrd="0" presId="urn:microsoft.com/office/officeart/2005/8/layout/funnel1"/>
    <dgm:cxn modelId="{8FF6B6C5-2077-48CD-943F-4389D65515E1}" srcId="{DE442CD1-9C30-40E9-9E2E-7682D21A545F}" destId="{938DD772-51B1-4FA5-9B18-0ED03B7E1B44}" srcOrd="0" destOrd="0" parTransId="{72496F2F-6C31-4217-9B1F-7D99220C4D2F}" sibTransId="{4EF92D97-8508-46D0-99BA-D9B0EC29A95C}"/>
    <dgm:cxn modelId="{E569FEC9-0785-478F-83F1-606A4DEAF04E}" type="presOf" srcId="{DE442CD1-9C30-40E9-9E2E-7682D21A545F}" destId="{D19F1D22-C337-4571-BE64-DF7CE7CCBBD2}" srcOrd="0" destOrd="0" presId="urn:microsoft.com/office/officeart/2005/8/layout/funnel1"/>
    <dgm:cxn modelId="{6821B2EA-8822-4C5B-BBF7-5F57FCAC5E43}" type="presOf" srcId="{A8FDB2BF-6C95-461F-AD97-F67326C27E19}" destId="{12E1F219-E380-45C2-9DFF-238F0DD2E339}" srcOrd="0" destOrd="0" presId="urn:microsoft.com/office/officeart/2005/8/layout/funnel1"/>
    <dgm:cxn modelId="{8AAAB03C-FD55-42C7-AC6C-57A8DC6A26F1}" type="presParOf" srcId="{D19F1D22-C337-4571-BE64-DF7CE7CCBBD2}" destId="{F59C5FAD-11CA-4213-B457-6C9905750636}" srcOrd="0" destOrd="0" presId="urn:microsoft.com/office/officeart/2005/8/layout/funnel1"/>
    <dgm:cxn modelId="{35DD9156-0CF5-48ED-A6E2-9D6D06BA1209}" type="presParOf" srcId="{D19F1D22-C337-4571-BE64-DF7CE7CCBBD2}" destId="{06EB7A60-FDF6-4EDE-B7BA-9E2A635FBA83}" srcOrd="1" destOrd="0" presId="urn:microsoft.com/office/officeart/2005/8/layout/funnel1"/>
    <dgm:cxn modelId="{EBEE7C69-5F87-4780-81B1-9853C844BE0F}" type="presParOf" srcId="{D19F1D22-C337-4571-BE64-DF7CE7CCBBD2}" destId="{FDFFFF00-5FE7-401F-9B05-3F80B10749FC}" srcOrd="2" destOrd="0" presId="urn:microsoft.com/office/officeart/2005/8/layout/funnel1"/>
    <dgm:cxn modelId="{1B2ECF23-BA91-41C0-BAA0-A73CE55F9CDB}" type="presParOf" srcId="{D19F1D22-C337-4571-BE64-DF7CE7CCBBD2}" destId="{12E1F219-E380-45C2-9DFF-238F0DD2E339}" srcOrd="3" destOrd="0" presId="urn:microsoft.com/office/officeart/2005/8/layout/funnel1"/>
    <dgm:cxn modelId="{C4BEC315-29F0-43DB-9D27-13B158687B42}" type="presParOf" srcId="{D19F1D22-C337-4571-BE64-DF7CE7CCBBD2}" destId="{4029603F-BAED-40B9-8ECE-B525444155E0}" srcOrd="4" destOrd="0" presId="urn:microsoft.com/office/officeart/2005/8/layout/funnel1"/>
    <dgm:cxn modelId="{1810965E-8974-4770-8DE9-DFD80054F406}" type="presParOf" srcId="{D19F1D22-C337-4571-BE64-DF7CE7CCBBD2}" destId="{F0F2E92C-8D80-4217-873E-754EBCB049C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88D777-65C3-40D1-BE8A-58CBC2CC402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E80E544-1AAD-48A1-BAB9-BFEB2FCB76CE}">
      <dgm:prSet phldrT="[Text]"/>
      <dgm:spPr/>
      <dgm:t>
        <a:bodyPr/>
        <a:lstStyle/>
        <a:p>
          <a:r>
            <a:rPr lang="fr-FR" dirty="0"/>
            <a:t>1</a:t>
          </a:r>
        </a:p>
      </dgm:t>
    </dgm:pt>
    <dgm:pt modelId="{451BDC31-6007-47D4-8733-B465F3750F3B}" type="parTrans" cxnId="{2A514177-C385-4DCA-9CAD-1EA257D212A3}">
      <dgm:prSet/>
      <dgm:spPr/>
      <dgm:t>
        <a:bodyPr/>
        <a:lstStyle/>
        <a:p>
          <a:endParaRPr lang="fr-FR"/>
        </a:p>
      </dgm:t>
    </dgm:pt>
    <dgm:pt modelId="{82D49F2D-1375-4B75-9FAD-10508C5CBA9D}" type="sibTrans" cxnId="{2A514177-C385-4DCA-9CAD-1EA257D212A3}">
      <dgm:prSet/>
      <dgm:spPr/>
      <dgm:t>
        <a:bodyPr/>
        <a:lstStyle/>
        <a:p>
          <a:endParaRPr lang="fr-FR"/>
        </a:p>
      </dgm:t>
    </dgm:pt>
    <dgm:pt modelId="{84267AA2-30E0-4110-A1EA-75E9551F70E0}">
      <dgm:prSet phldrT="[Text]"/>
      <dgm:spPr/>
      <dgm:t>
        <a:bodyPr/>
        <a:lstStyle/>
        <a:p>
          <a:r>
            <a:rPr lang="fr-FR" dirty="0"/>
            <a:t>2</a:t>
          </a:r>
        </a:p>
      </dgm:t>
    </dgm:pt>
    <dgm:pt modelId="{860C4BFC-7797-416F-A590-E0CA44F4F9D1}" type="parTrans" cxnId="{2EBEAF4D-9114-4C34-821C-309678C0E6C0}">
      <dgm:prSet/>
      <dgm:spPr/>
      <dgm:t>
        <a:bodyPr/>
        <a:lstStyle/>
        <a:p>
          <a:endParaRPr lang="fr-FR"/>
        </a:p>
      </dgm:t>
    </dgm:pt>
    <dgm:pt modelId="{EBFA94C1-11E0-4CF6-95EE-6D4BAE75EBC9}" type="sibTrans" cxnId="{2EBEAF4D-9114-4C34-821C-309678C0E6C0}">
      <dgm:prSet/>
      <dgm:spPr/>
      <dgm:t>
        <a:bodyPr/>
        <a:lstStyle/>
        <a:p>
          <a:endParaRPr lang="fr-FR"/>
        </a:p>
      </dgm:t>
    </dgm:pt>
    <dgm:pt modelId="{6E372167-98C5-4EB0-893B-2AD75E53AEAE}">
      <dgm:prSet phldrT="[Text]" custT="1"/>
      <dgm:spPr/>
      <dgm:t>
        <a:bodyPr/>
        <a:lstStyle/>
        <a:p>
          <a:pPr algn="ctr">
            <a:buNone/>
          </a:pPr>
          <a:r>
            <a:rPr lang="fr-FR" sz="2000" dirty="0"/>
            <a:t>Top 5 Nearest Books to X (ML) </a:t>
          </a:r>
        </a:p>
      </dgm:t>
    </dgm:pt>
    <dgm:pt modelId="{756C8B54-16E9-4436-B8D4-87E95AEAE4D6}" type="parTrans" cxnId="{67300370-7D88-4CB5-95CB-48D9E2E56C9E}">
      <dgm:prSet/>
      <dgm:spPr/>
      <dgm:t>
        <a:bodyPr/>
        <a:lstStyle/>
        <a:p>
          <a:endParaRPr lang="fr-FR"/>
        </a:p>
      </dgm:t>
    </dgm:pt>
    <dgm:pt modelId="{BC065772-D05E-40F8-9096-88468DEA769D}" type="sibTrans" cxnId="{67300370-7D88-4CB5-95CB-48D9E2E56C9E}">
      <dgm:prSet/>
      <dgm:spPr/>
      <dgm:t>
        <a:bodyPr/>
        <a:lstStyle/>
        <a:p>
          <a:endParaRPr lang="fr-FR"/>
        </a:p>
      </dgm:t>
    </dgm:pt>
    <dgm:pt modelId="{11540CE1-168F-4633-ADF4-0AA78110C307}">
      <dgm:prSet phldrT="[Text]"/>
      <dgm:spPr/>
      <dgm:t>
        <a:bodyPr/>
        <a:lstStyle/>
        <a:p>
          <a:r>
            <a:rPr lang="fr-FR" dirty="0"/>
            <a:t>3</a:t>
          </a:r>
        </a:p>
      </dgm:t>
    </dgm:pt>
    <dgm:pt modelId="{7F5CBC9A-6BAD-41D0-946E-81D67C572BF3}" type="parTrans" cxnId="{B3ACAC50-5861-4AEA-A7A4-C0A8EC807371}">
      <dgm:prSet/>
      <dgm:spPr/>
      <dgm:t>
        <a:bodyPr/>
        <a:lstStyle/>
        <a:p>
          <a:endParaRPr lang="fr-FR"/>
        </a:p>
      </dgm:t>
    </dgm:pt>
    <dgm:pt modelId="{E294F311-651C-4912-993C-BEDE5CCA5242}" type="sibTrans" cxnId="{B3ACAC50-5861-4AEA-A7A4-C0A8EC807371}">
      <dgm:prSet/>
      <dgm:spPr/>
      <dgm:t>
        <a:bodyPr/>
        <a:lstStyle/>
        <a:p>
          <a:endParaRPr lang="fr-FR"/>
        </a:p>
      </dgm:t>
    </dgm:pt>
    <dgm:pt modelId="{79BBCD2B-5214-418B-957F-CF05AFF23110}">
      <dgm:prSet phldrT="[Text]" custT="1"/>
      <dgm:spPr/>
      <dgm:t>
        <a:bodyPr/>
        <a:lstStyle/>
        <a:p>
          <a:pPr algn="ctr">
            <a:buNone/>
          </a:pPr>
          <a:r>
            <a:rPr lang="fr-FR" sz="2000" dirty="0"/>
            <a:t>Loading in</a:t>
          </a:r>
        </a:p>
      </dgm:t>
    </dgm:pt>
    <dgm:pt modelId="{E65F0F60-A35A-47AF-90F1-EF8132BAA85B}" type="parTrans" cxnId="{6F57423E-0939-4231-91C2-AAA0DA51B462}">
      <dgm:prSet/>
      <dgm:spPr/>
      <dgm:t>
        <a:bodyPr/>
        <a:lstStyle/>
        <a:p>
          <a:endParaRPr lang="fr-FR"/>
        </a:p>
      </dgm:t>
    </dgm:pt>
    <dgm:pt modelId="{25C9F2F9-0292-4282-BA42-758020702A6E}" type="sibTrans" cxnId="{6F57423E-0939-4231-91C2-AAA0DA51B462}">
      <dgm:prSet/>
      <dgm:spPr/>
      <dgm:t>
        <a:bodyPr/>
        <a:lstStyle/>
        <a:p>
          <a:endParaRPr lang="fr-FR"/>
        </a:p>
      </dgm:t>
    </dgm:pt>
    <dgm:pt modelId="{24322706-FA21-466A-B40E-292398EADC39}">
      <dgm:prSet phldrT="[Text]" custT="1"/>
      <dgm:spPr/>
      <dgm:t>
        <a:bodyPr/>
        <a:lstStyle/>
        <a:p>
          <a:pPr algn="ctr">
            <a:buNone/>
          </a:pPr>
          <a:r>
            <a:rPr lang="fr-FR" sz="2400" dirty="0"/>
            <a:t>User’s</a:t>
          </a:r>
        </a:p>
      </dgm:t>
    </dgm:pt>
    <dgm:pt modelId="{F35C0DCF-01B8-4D1A-95D6-AE699B0AC464}" type="sibTrans" cxnId="{FBB8C005-9943-4058-A399-0935C6B27D0E}">
      <dgm:prSet/>
      <dgm:spPr/>
      <dgm:t>
        <a:bodyPr/>
        <a:lstStyle/>
        <a:p>
          <a:endParaRPr lang="fr-FR"/>
        </a:p>
      </dgm:t>
    </dgm:pt>
    <dgm:pt modelId="{520839A5-98FA-4CDD-A5F0-DF8F48141A90}" type="parTrans" cxnId="{FBB8C005-9943-4058-A399-0935C6B27D0E}">
      <dgm:prSet/>
      <dgm:spPr/>
      <dgm:t>
        <a:bodyPr/>
        <a:lstStyle/>
        <a:p>
          <a:endParaRPr lang="fr-FR"/>
        </a:p>
      </dgm:t>
    </dgm:pt>
    <dgm:pt modelId="{462EA648-7C58-4C90-A7D9-01567B65C2ED}">
      <dgm:prSet phldrT="[Text]" custT="1"/>
      <dgm:spPr/>
      <dgm:t>
        <a:bodyPr/>
        <a:lstStyle/>
        <a:p>
          <a:pPr algn="ctr">
            <a:buNone/>
          </a:pPr>
          <a:r>
            <a:rPr lang="fr-FR" sz="2400" dirty="0"/>
            <a:t>Last Book (X)</a:t>
          </a:r>
        </a:p>
      </dgm:t>
    </dgm:pt>
    <dgm:pt modelId="{E8643818-37DA-4C3D-98A3-544090840909}" type="parTrans" cxnId="{38B246E1-B052-45DC-8183-D81BCCDD2E8C}">
      <dgm:prSet/>
      <dgm:spPr/>
      <dgm:t>
        <a:bodyPr/>
        <a:lstStyle/>
        <a:p>
          <a:endParaRPr lang="fr-FR"/>
        </a:p>
      </dgm:t>
    </dgm:pt>
    <dgm:pt modelId="{3BF08C86-88D2-4228-82EE-0501508599EF}" type="sibTrans" cxnId="{38B246E1-B052-45DC-8183-D81BCCDD2E8C}">
      <dgm:prSet/>
      <dgm:spPr/>
      <dgm:t>
        <a:bodyPr/>
        <a:lstStyle/>
        <a:p>
          <a:endParaRPr lang="fr-FR"/>
        </a:p>
      </dgm:t>
    </dgm:pt>
    <dgm:pt modelId="{DB73100F-ADF1-4EA0-AACD-DD12A0EC1B38}">
      <dgm:prSet phldrT="[Text]" custT="1"/>
      <dgm:spPr/>
      <dgm:t>
        <a:bodyPr/>
        <a:lstStyle/>
        <a:p>
          <a:pPr algn="ctr">
            <a:buNone/>
          </a:pPr>
          <a:r>
            <a:rPr lang="fr-FR" sz="2000" dirty="0"/>
            <a:t>Recommand</a:t>
          </a:r>
        </a:p>
      </dgm:t>
    </dgm:pt>
    <dgm:pt modelId="{BAAB68E1-0B75-4DBA-8F18-CBAD9D315BE5}" type="parTrans" cxnId="{50C66207-803E-4FE8-B801-FE11FD768656}">
      <dgm:prSet/>
      <dgm:spPr/>
      <dgm:t>
        <a:bodyPr/>
        <a:lstStyle/>
        <a:p>
          <a:endParaRPr lang="fr-FR"/>
        </a:p>
      </dgm:t>
    </dgm:pt>
    <dgm:pt modelId="{BFCE203C-8BE3-446D-9125-63C60B9A3D79}" type="sibTrans" cxnId="{50C66207-803E-4FE8-B801-FE11FD768656}">
      <dgm:prSet/>
      <dgm:spPr/>
      <dgm:t>
        <a:bodyPr/>
        <a:lstStyle/>
        <a:p>
          <a:endParaRPr lang="fr-FR"/>
        </a:p>
      </dgm:t>
    </dgm:pt>
    <dgm:pt modelId="{B74F8BDF-8DFB-472C-ABB9-7EB794DCFC0A}">
      <dgm:prSet phldrT="[Text]" custT="1"/>
      <dgm:spPr/>
      <dgm:t>
        <a:bodyPr/>
        <a:lstStyle/>
        <a:p>
          <a:pPr algn="ctr">
            <a:buNone/>
          </a:pPr>
          <a:r>
            <a:rPr lang="fr-FR" sz="2000" dirty="0"/>
            <a:t>Table</a:t>
          </a:r>
        </a:p>
      </dgm:t>
    </dgm:pt>
    <dgm:pt modelId="{65AF092D-1371-42DA-A5F9-ACE09520F642}" type="parTrans" cxnId="{DA4BDF68-DC15-4CE1-A8A2-2FE1D6EDF2A2}">
      <dgm:prSet/>
      <dgm:spPr/>
      <dgm:t>
        <a:bodyPr/>
        <a:lstStyle/>
        <a:p>
          <a:endParaRPr lang="fr-FR"/>
        </a:p>
      </dgm:t>
    </dgm:pt>
    <dgm:pt modelId="{D7AA1870-61A2-4CC1-A2E3-DED58BC58069}" type="sibTrans" cxnId="{DA4BDF68-DC15-4CE1-A8A2-2FE1D6EDF2A2}">
      <dgm:prSet/>
      <dgm:spPr/>
      <dgm:t>
        <a:bodyPr/>
        <a:lstStyle/>
        <a:p>
          <a:endParaRPr lang="fr-FR"/>
        </a:p>
      </dgm:t>
    </dgm:pt>
    <dgm:pt modelId="{DB649773-381B-4528-9664-B804B7D2C2DC}" type="pres">
      <dgm:prSet presAssocID="{2E88D777-65C3-40D1-BE8A-58CBC2CC4026}" presName="Name0" presStyleCnt="0">
        <dgm:presLayoutVars>
          <dgm:dir/>
          <dgm:animLvl val="lvl"/>
          <dgm:resizeHandles val="exact"/>
        </dgm:presLayoutVars>
      </dgm:prSet>
      <dgm:spPr/>
    </dgm:pt>
    <dgm:pt modelId="{C7E6EA47-FE5E-4422-A5C2-0A6CAF31F3D5}" type="pres">
      <dgm:prSet presAssocID="{2E88D777-65C3-40D1-BE8A-58CBC2CC4026}" presName="tSp" presStyleCnt="0"/>
      <dgm:spPr/>
    </dgm:pt>
    <dgm:pt modelId="{02AA2C33-5200-41ED-8F26-7A7CBC49D687}" type="pres">
      <dgm:prSet presAssocID="{2E88D777-65C3-40D1-BE8A-58CBC2CC4026}" presName="bSp" presStyleCnt="0"/>
      <dgm:spPr/>
    </dgm:pt>
    <dgm:pt modelId="{74FC0473-198B-4D58-8029-B38872B2293A}" type="pres">
      <dgm:prSet presAssocID="{2E88D777-65C3-40D1-BE8A-58CBC2CC4026}" presName="process" presStyleCnt="0"/>
      <dgm:spPr/>
    </dgm:pt>
    <dgm:pt modelId="{E0868CE6-88F8-4B83-9F58-9747384FC717}" type="pres">
      <dgm:prSet presAssocID="{BE80E544-1AAD-48A1-BAB9-BFEB2FCB76CE}" presName="composite1" presStyleCnt="0"/>
      <dgm:spPr/>
    </dgm:pt>
    <dgm:pt modelId="{3BA7CFD1-A183-461B-A9FD-04BA6F3673F5}" type="pres">
      <dgm:prSet presAssocID="{BE80E544-1AAD-48A1-BAB9-BFEB2FCB76CE}" presName="dummyNode1" presStyleLbl="node1" presStyleIdx="0" presStyleCnt="3"/>
      <dgm:spPr/>
    </dgm:pt>
    <dgm:pt modelId="{96D99330-49F4-4D1E-BE2D-8FDAD0FF65F3}" type="pres">
      <dgm:prSet presAssocID="{BE80E544-1AAD-48A1-BAB9-BFEB2FCB76CE}" presName="childNode1" presStyleLbl="bgAcc1" presStyleIdx="0" presStyleCnt="3">
        <dgm:presLayoutVars>
          <dgm:bulletEnabled val="1"/>
        </dgm:presLayoutVars>
      </dgm:prSet>
      <dgm:spPr/>
    </dgm:pt>
    <dgm:pt modelId="{D2CCFBF2-E1F3-48B8-A733-A52B679060ED}" type="pres">
      <dgm:prSet presAssocID="{BE80E544-1AAD-48A1-BAB9-BFEB2FCB76CE}" presName="childNode1tx" presStyleLbl="bgAcc1" presStyleIdx="0" presStyleCnt="3">
        <dgm:presLayoutVars>
          <dgm:bulletEnabled val="1"/>
        </dgm:presLayoutVars>
      </dgm:prSet>
      <dgm:spPr/>
    </dgm:pt>
    <dgm:pt modelId="{9F3AC30E-0109-453B-90F4-8B0F6053EDE7}" type="pres">
      <dgm:prSet presAssocID="{BE80E544-1AAD-48A1-BAB9-BFEB2FCB76CE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7212CA6-B627-463A-93FF-598F4E1A5A02}" type="pres">
      <dgm:prSet presAssocID="{BE80E544-1AAD-48A1-BAB9-BFEB2FCB76CE}" presName="connSite1" presStyleCnt="0"/>
      <dgm:spPr/>
    </dgm:pt>
    <dgm:pt modelId="{7C56E9A4-72E7-45E9-B408-044E83897E8F}" type="pres">
      <dgm:prSet presAssocID="{82D49F2D-1375-4B75-9FAD-10508C5CBA9D}" presName="Name9" presStyleLbl="sibTrans2D1" presStyleIdx="0" presStyleCnt="2"/>
      <dgm:spPr/>
    </dgm:pt>
    <dgm:pt modelId="{9C7100F2-B49E-42E2-A6DE-75304636DCE1}" type="pres">
      <dgm:prSet presAssocID="{84267AA2-30E0-4110-A1EA-75E9551F70E0}" presName="composite2" presStyleCnt="0"/>
      <dgm:spPr/>
    </dgm:pt>
    <dgm:pt modelId="{FCF76B16-AD28-4CBE-82E4-A72B38842A71}" type="pres">
      <dgm:prSet presAssocID="{84267AA2-30E0-4110-A1EA-75E9551F70E0}" presName="dummyNode2" presStyleLbl="node1" presStyleIdx="0" presStyleCnt="3"/>
      <dgm:spPr/>
    </dgm:pt>
    <dgm:pt modelId="{D3F0E822-3AAB-44B8-8E3A-792C98ACA65E}" type="pres">
      <dgm:prSet presAssocID="{84267AA2-30E0-4110-A1EA-75E9551F70E0}" presName="childNode2" presStyleLbl="bgAcc1" presStyleIdx="1" presStyleCnt="3">
        <dgm:presLayoutVars>
          <dgm:bulletEnabled val="1"/>
        </dgm:presLayoutVars>
      </dgm:prSet>
      <dgm:spPr/>
    </dgm:pt>
    <dgm:pt modelId="{DCA10323-2342-49B9-A5B5-192BA376BF06}" type="pres">
      <dgm:prSet presAssocID="{84267AA2-30E0-4110-A1EA-75E9551F70E0}" presName="childNode2tx" presStyleLbl="bgAcc1" presStyleIdx="1" presStyleCnt="3">
        <dgm:presLayoutVars>
          <dgm:bulletEnabled val="1"/>
        </dgm:presLayoutVars>
      </dgm:prSet>
      <dgm:spPr/>
    </dgm:pt>
    <dgm:pt modelId="{00952CBC-FB64-44CE-9476-1B08182D2E6C}" type="pres">
      <dgm:prSet presAssocID="{84267AA2-30E0-4110-A1EA-75E9551F70E0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3450A2F-EABE-4BBA-A9AA-3BD86A283FC6}" type="pres">
      <dgm:prSet presAssocID="{84267AA2-30E0-4110-A1EA-75E9551F70E0}" presName="connSite2" presStyleCnt="0"/>
      <dgm:spPr/>
    </dgm:pt>
    <dgm:pt modelId="{165996A0-34D6-403E-A569-7713A821373F}" type="pres">
      <dgm:prSet presAssocID="{EBFA94C1-11E0-4CF6-95EE-6D4BAE75EBC9}" presName="Name18" presStyleLbl="sibTrans2D1" presStyleIdx="1" presStyleCnt="2"/>
      <dgm:spPr/>
    </dgm:pt>
    <dgm:pt modelId="{55670797-4A48-4BC7-A7A3-36C49575F10F}" type="pres">
      <dgm:prSet presAssocID="{11540CE1-168F-4633-ADF4-0AA78110C307}" presName="composite1" presStyleCnt="0"/>
      <dgm:spPr/>
    </dgm:pt>
    <dgm:pt modelId="{0C89260A-8D18-4BA1-BA8B-1E0F7E776975}" type="pres">
      <dgm:prSet presAssocID="{11540CE1-168F-4633-ADF4-0AA78110C307}" presName="dummyNode1" presStyleLbl="node1" presStyleIdx="1" presStyleCnt="3"/>
      <dgm:spPr/>
    </dgm:pt>
    <dgm:pt modelId="{60622E04-EE71-415B-A409-4A3BDC8F606C}" type="pres">
      <dgm:prSet presAssocID="{11540CE1-168F-4633-ADF4-0AA78110C307}" presName="childNode1" presStyleLbl="bgAcc1" presStyleIdx="2" presStyleCnt="3">
        <dgm:presLayoutVars>
          <dgm:bulletEnabled val="1"/>
        </dgm:presLayoutVars>
      </dgm:prSet>
      <dgm:spPr/>
    </dgm:pt>
    <dgm:pt modelId="{A592954E-72DE-443C-8F60-B06D7E949CC2}" type="pres">
      <dgm:prSet presAssocID="{11540CE1-168F-4633-ADF4-0AA78110C307}" presName="childNode1tx" presStyleLbl="bgAcc1" presStyleIdx="2" presStyleCnt="3">
        <dgm:presLayoutVars>
          <dgm:bulletEnabled val="1"/>
        </dgm:presLayoutVars>
      </dgm:prSet>
      <dgm:spPr/>
    </dgm:pt>
    <dgm:pt modelId="{53BFE36F-FF32-43DC-B572-FFED7435F19D}" type="pres">
      <dgm:prSet presAssocID="{11540CE1-168F-4633-ADF4-0AA78110C30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9309C45-22E9-4844-AB2F-5FF78C2A695A}" type="pres">
      <dgm:prSet presAssocID="{11540CE1-168F-4633-ADF4-0AA78110C307}" presName="connSite1" presStyleCnt="0"/>
      <dgm:spPr/>
    </dgm:pt>
  </dgm:ptLst>
  <dgm:cxnLst>
    <dgm:cxn modelId="{FBB8C005-9943-4058-A399-0935C6B27D0E}" srcId="{BE80E544-1AAD-48A1-BAB9-BFEB2FCB76CE}" destId="{24322706-FA21-466A-B40E-292398EADC39}" srcOrd="0" destOrd="0" parTransId="{520839A5-98FA-4CDD-A5F0-DF8F48141A90}" sibTransId="{F35C0DCF-01B8-4D1A-95D6-AE699B0AC464}"/>
    <dgm:cxn modelId="{50C66207-803E-4FE8-B801-FE11FD768656}" srcId="{11540CE1-168F-4633-ADF4-0AA78110C307}" destId="{DB73100F-ADF1-4EA0-AACD-DD12A0EC1B38}" srcOrd="1" destOrd="0" parTransId="{BAAB68E1-0B75-4DBA-8F18-CBAD9D315BE5}" sibTransId="{BFCE203C-8BE3-446D-9125-63C60B9A3D79}"/>
    <dgm:cxn modelId="{F54C8C16-AD33-46DF-993C-17CB4EAF071A}" type="presOf" srcId="{79BBCD2B-5214-418B-957F-CF05AFF23110}" destId="{60622E04-EE71-415B-A409-4A3BDC8F606C}" srcOrd="0" destOrd="0" presId="urn:microsoft.com/office/officeart/2005/8/layout/hProcess4"/>
    <dgm:cxn modelId="{16999721-9568-416E-9CB3-4B54FF51FF15}" type="presOf" srcId="{6E372167-98C5-4EB0-893B-2AD75E53AEAE}" destId="{D3F0E822-3AAB-44B8-8E3A-792C98ACA65E}" srcOrd="0" destOrd="0" presId="urn:microsoft.com/office/officeart/2005/8/layout/hProcess4"/>
    <dgm:cxn modelId="{8F6AB432-1EAD-4654-9A8D-8A113EE5A737}" type="presOf" srcId="{DB73100F-ADF1-4EA0-AACD-DD12A0EC1B38}" destId="{A592954E-72DE-443C-8F60-B06D7E949CC2}" srcOrd="1" destOrd="1" presId="urn:microsoft.com/office/officeart/2005/8/layout/hProcess4"/>
    <dgm:cxn modelId="{76C73037-72EA-48BE-89F8-35DA26744368}" type="presOf" srcId="{462EA648-7C58-4C90-A7D9-01567B65C2ED}" destId="{D2CCFBF2-E1F3-48B8-A733-A52B679060ED}" srcOrd="1" destOrd="1" presId="urn:microsoft.com/office/officeart/2005/8/layout/hProcess4"/>
    <dgm:cxn modelId="{6F57423E-0939-4231-91C2-AAA0DA51B462}" srcId="{11540CE1-168F-4633-ADF4-0AA78110C307}" destId="{79BBCD2B-5214-418B-957F-CF05AFF23110}" srcOrd="0" destOrd="0" parTransId="{E65F0F60-A35A-47AF-90F1-EF8132BAA85B}" sibTransId="{25C9F2F9-0292-4282-BA42-758020702A6E}"/>
    <dgm:cxn modelId="{ECC21D5B-918C-47F1-8D19-EB00F86A6C04}" type="presOf" srcId="{B74F8BDF-8DFB-472C-ABB9-7EB794DCFC0A}" destId="{60622E04-EE71-415B-A409-4A3BDC8F606C}" srcOrd="0" destOrd="2" presId="urn:microsoft.com/office/officeart/2005/8/layout/hProcess4"/>
    <dgm:cxn modelId="{1808C15B-197D-4E9C-BB65-014FF5B98E91}" type="presOf" srcId="{2E88D777-65C3-40D1-BE8A-58CBC2CC4026}" destId="{DB649773-381B-4528-9664-B804B7D2C2DC}" srcOrd="0" destOrd="0" presId="urn:microsoft.com/office/officeart/2005/8/layout/hProcess4"/>
    <dgm:cxn modelId="{76BF2668-D519-4107-A0F2-BDA3A7F43EBD}" type="presOf" srcId="{DB73100F-ADF1-4EA0-AACD-DD12A0EC1B38}" destId="{60622E04-EE71-415B-A409-4A3BDC8F606C}" srcOrd="0" destOrd="1" presId="urn:microsoft.com/office/officeart/2005/8/layout/hProcess4"/>
    <dgm:cxn modelId="{DA4BDF68-DC15-4CE1-A8A2-2FE1D6EDF2A2}" srcId="{11540CE1-168F-4633-ADF4-0AA78110C307}" destId="{B74F8BDF-8DFB-472C-ABB9-7EB794DCFC0A}" srcOrd="2" destOrd="0" parTransId="{65AF092D-1371-42DA-A5F9-ACE09520F642}" sibTransId="{D7AA1870-61A2-4CC1-A2E3-DED58BC58069}"/>
    <dgm:cxn modelId="{2EBEAF4D-9114-4C34-821C-309678C0E6C0}" srcId="{2E88D777-65C3-40D1-BE8A-58CBC2CC4026}" destId="{84267AA2-30E0-4110-A1EA-75E9551F70E0}" srcOrd="1" destOrd="0" parTransId="{860C4BFC-7797-416F-A590-E0CA44F4F9D1}" sibTransId="{EBFA94C1-11E0-4CF6-95EE-6D4BAE75EBC9}"/>
    <dgm:cxn modelId="{67300370-7D88-4CB5-95CB-48D9E2E56C9E}" srcId="{84267AA2-30E0-4110-A1EA-75E9551F70E0}" destId="{6E372167-98C5-4EB0-893B-2AD75E53AEAE}" srcOrd="0" destOrd="0" parTransId="{756C8B54-16E9-4436-B8D4-87E95AEAE4D6}" sibTransId="{BC065772-D05E-40F8-9096-88468DEA769D}"/>
    <dgm:cxn modelId="{B3ACAC50-5861-4AEA-A7A4-C0A8EC807371}" srcId="{2E88D777-65C3-40D1-BE8A-58CBC2CC4026}" destId="{11540CE1-168F-4633-ADF4-0AA78110C307}" srcOrd="2" destOrd="0" parTransId="{7F5CBC9A-6BAD-41D0-946E-81D67C572BF3}" sibTransId="{E294F311-651C-4912-993C-BEDE5CCA5242}"/>
    <dgm:cxn modelId="{7AAE0472-A016-400D-A1A6-ED045EF312C5}" type="presOf" srcId="{462EA648-7C58-4C90-A7D9-01567B65C2ED}" destId="{96D99330-49F4-4D1E-BE2D-8FDAD0FF65F3}" srcOrd="0" destOrd="1" presId="urn:microsoft.com/office/officeart/2005/8/layout/hProcess4"/>
    <dgm:cxn modelId="{2A514177-C385-4DCA-9CAD-1EA257D212A3}" srcId="{2E88D777-65C3-40D1-BE8A-58CBC2CC4026}" destId="{BE80E544-1AAD-48A1-BAB9-BFEB2FCB76CE}" srcOrd="0" destOrd="0" parTransId="{451BDC31-6007-47D4-8733-B465F3750F3B}" sibTransId="{82D49F2D-1375-4B75-9FAD-10508C5CBA9D}"/>
    <dgm:cxn modelId="{1AF69EA3-0137-48D5-B5FB-CFA741931A45}" type="presOf" srcId="{11540CE1-168F-4633-ADF4-0AA78110C307}" destId="{53BFE36F-FF32-43DC-B572-FFED7435F19D}" srcOrd="0" destOrd="0" presId="urn:microsoft.com/office/officeart/2005/8/layout/hProcess4"/>
    <dgm:cxn modelId="{2EC13FA6-5177-40E1-A719-4D3932823B59}" type="presOf" srcId="{B74F8BDF-8DFB-472C-ABB9-7EB794DCFC0A}" destId="{A592954E-72DE-443C-8F60-B06D7E949CC2}" srcOrd="1" destOrd="2" presId="urn:microsoft.com/office/officeart/2005/8/layout/hProcess4"/>
    <dgm:cxn modelId="{D3A552C6-A1BC-4EF6-8033-D6922375DB0D}" type="presOf" srcId="{24322706-FA21-466A-B40E-292398EADC39}" destId="{D2CCFBF2-E1F3-48B8-A733-A52B679060ED}" srcOrd="1" destOrd="0" presId="urn:microsoft.com/office/officeart/2005/8/layout/hProcess4"/>
    <dgm:cxn modelId="{091068C7-5578-4034-A238-21DCEB079B4C}" type="presOf" srcId="{79BBCD2B-5214-418B-957F-CF05AFF23110}" destId="{A592954E-72DE-443C-8F60-B06D7E949CC2}" srcOrd="1" destOrd="0" presId="urn:microsoft.com/office/officeart/2005/8/layout/hProcess4"/>
    <dgm:cxn modelId="{D6BB62D8-40E4-4030-BEBA-4409B3BF3F1F}" type="presOf" srcId="{84267AA2-30E0-4110-A1EA-75E9551F70E0}" destId="{00952CBC-FB64-44CE-9476-1B08182D2E6C}" srcOrd="0" destOrd="0" presId="urn:microsoft.com/office/officeart/2005/8/layout/hProcess4"/>
    <dgm:cxn modelId="{FBB53DDC-132D-4178-B958-4ABC822BE9B3}" type="presOf" srcId="{6E372167-98C5-4EB0-893B-2AD75E53AEAE}" destId="{DCA10323-2342-49B9-A5B5-192BA376BF06}" srcOrd="1" destOrd="0" presId="urn:microsoft.com/office/officeart/2005/8/layout/hProcess4"/>
    <dgm:cxn modelId="{B2FE12DE-6C17-4C0A-9F75-BA5C6F537C87}" type="presOf" srcId="{82D49F2D-1375-4B75-9FAD-10508C5CBA9D}" destId="{7C56E9A4-72E7-45E9-B408-044E83897E8F}" srcOrd="0" destOrd="0" presId="urn:microsoft.com/office/officeart/2005/8/layout/hProcess4"/>
    <dgm:cxn modelId="{32400CE0-5BF3-47B2-A4A6-5AD85B7AF55C}" type="presOf" srcId="{24322706-FA21-466A-B40E-292398EADC39}" destId="{96D99330-49F4-4D1E-BE2D-8FDAD0FF65F3}" srcOrd="0" destOrd="0" presId="urn:microsoft.com/office/officeart/2005/8/layout/hProcess4"/>
    <dgm:cxn modelId="{38B246E1-B052-45DC-8183-D81BCCDD2E8C}" srcId="{BE80E544-1AAD-48A1-BAB9-BFEB2FCB76CE}" destId="{462EA648-7C58-4C90-A7D9-01567B65C2ED}" srcOrd="1" destOrd="0" parTransId="{E8643818-37DA-4C3D-98A3-544090840909}" sibTransId="{3BF08C86-88D2-4228-82EE-0501508599EF}"/>
    <dgm:cxn modelId="{5367DEE7-E3A0-45A9-BDC0-DF2EB3532EAA}" type="presOf" srcId="{EBFA94C1-11E0-4CF6-95EE-6D4BAE75EBC9}" destId="{165996A0-34D6-403E-A569-7713A821373F}" srcOrd="0" destOrd="0" presId="urn:microsoft.com/office/officeart/2005/8/layout/hProcess4"/>
    <dgm:cxn modelId="{9CCB3EEF-66F7-4BF4-8549-E2CB7066B6F1}" type="presOf" srcId="{BE80E544-1AAD-48A1-BAB9-BFEB2FCB76CE}" destId="{9F3AC30E-0109-453B-90F4-8B0F6053EDE7}" srcOrd="0" destOrd="0" presId="urn:microsoft.com/office/officeart/2005/8/layout/hProcess4"/>
    <dgm:cxn modelId="{682423D0-C816-4DAE-BFFA-91A618354A8C}" type="presParOf" srcId="{DB649773-381B-4528-9664-B804B7D2C2DC}" destId="{C7E6EA47-FE5E-4422-A5C2-0A6CAF31F3D5}" srcOrd="0" destOrd="0" presId="urn:microsoft.com/office/officeart/2005/8/layout/hProcess4"/>
    <dgm:cxn modelId="{29560046-DA51-4DC7-B077-87C36825F12C}" type="presParOf" srcId="{DB649773-381B-4528-9664-B804B7D2C2DC}" destId="{02AA2C33-5200-41ED-8F26-7A7CBC49D687}" srcOrd="1" destOrd="0" presId="urn:microsoft.com/office/officeart/2005/8/layout/hProcess4"/>
    <dgm:cxn modelId="{B5F60063-34DF-474E-8D0C-13B4B11A90A6}" type="presParOf" srcId="{DB649773-381B-4528-9664-B804B7D2C2DC}" destId="{74FC0473-198B-4D58-8029-B38872B2293A}" srcOrd="2" destOrd="0" presId="urn:microsoft.com/office/officeart/2005/8/layout/hProcess4"/>
    <dgm:cxn modelId="{3FD1A557-E635-48FA-8197-F3BFD0F64F88}" type="presParOf" srcId="{74FC0473-198B-4D58-8029-B38872B2293A}" destId="{E0868CE6-88F8-4B83-9F58-9747384FC717}" srcOrd="0" destOrd="0" presId="urn:microsoft.com/office/officeart/2005/8/layout/hProcess4"/>
    <dgm:cxn modelId="{C63217E3-1AA1-4608-A7D9-09C39CC107E0}" type="presParOf" srcId="{E0868CE6-88F8-4B83-9F58-9747384FC717}" destId="{3BA7CFD1-A183-461B-A9FD-04BA6F3673F5}" srcOrd="0" destOrd="0" presId="urn:microsoft.com/office/officeart/2005/8/layout/hProcess4"/>
    <dgm:cxn modelId="{1690458A-8E62-4AE1-93A2-1815586E482C}" type="presParOf" srcId="{E0868CE6-88F8-4B83-9F58-9747384FC717}" destId="{96D99330-49F4-4D1E-BE2D-8FDAD0FF65F3}" srcOrd="1" destOrd="0" presId="urn:microsoft.com/office/officeart/2005/8/layout/hProcess4"/>
    <dgm:cxn modelId="{6BA0C78B-99E6-46FF-A952-619F18ECF635}" type="presParOf" srcId="{E0868CE6-88F8-4B83-9F58-9747384FC717}" destId="{D2CCFBF2-E1F3-48B8-A733-A52B679060ED}" srcOrd="2" destOrd="0" presId="urn:microsoft.com/office/officeart/2005/8/layout/hProcess4"/>
    <dgm:cxn modelId="{8252077A-1DE5-4926-859C-A51D46A91A06}" type="presParOf" srcId="{E0868CE6-88F8-4B83-9F58-9747384FC717}" destId="{9F3AC30E-0109-453B-90F4-8B0F6053EDE7}" srcOrd="3" destOrd="0" presId="urn:microsoft.com/office/officeart/2005/8/layout/hProcess4"/>
    <dgm:cxn modelId="{3483B24C-2274-4FBF-97D2-5EA8E136E48F}" type="presParOf" srcId="{E0868CE6-88F8-4B83-9F58-9747384FC717}" destId="{87212CA6-B627-463A-93FF-598F4E1A5A02}" srcOrd="4" destOrd="0" presId="urn:microsoft.com/office/officeart/2005/8/layout/hProcess4"/>
    <dgm:cxn modelId="{8AC199D2-C27A-49E8-BC9F-FBFBCB5BAE53}" type="presParOf" srcId="{74FC0473-198B-4D58-8029-B38872B2293A}" destId="{7C56E9A4-72E7-45E9-B408-044E83897E8F}" srcOrd="1" destOrd="0" presId="urn:microsoft.com/office/officeart/2005/8/layout/hProcess4"/>
    <dgm:cxn modelId="{95045703-269A-40D8-9AC0-0CAE188A8601}" type="presParOf" srcId="{74FC0473-198B-4D58-8029-B38872B2293A}" destId="{9C7100F2-B49E-42E2-A6DE-75304636DCE1}" srcOrd="2" destOrd="0" presId="urn:microsoft.com/office/officeart/2005/8/layout/hProcess4"/>
    <dgm:cxn modelId="{7731C28B-6A5A-40CE-83DC-A8E0AA9EFE57}" type="presParOf" srcId="{9C7100F2-B49E-42E2-A6DE-75304636DCE1}" destId="{FCF76B16-AD28-4CBE-82E4-A72B38842A71}" srcOrd="0" destOrd="0" presId="urn:microsoft.com/office/officeart/2005/8/layout/hProcess4"/>
    <dgm:cxn modelId="{D759B2B7-FF7D-43A4-A0FA-8E8AB6DAB9DC}" type="presParOf" srcId="{9C7100F2-B49E-42E2-A6DE-75304636DCE1}" destId="{D3F0E822-3AAB-44B8-8E3A-792C98ACA65E}" srcOrd="1" destOrd="0" presId="urn:microsoft.com/office/officeart/2005/8/layout/hProcess4"/>
    <dgm:cxn modelId="{07E1FBF8-E1EF-409E-8932-E32C2AFCB433}" type="presParOf" srcId="{9C7100F2-B49E-42E2-A6DE-75304636DCE1}" destId="{DCA10323-2342-49B9-A5B5-192BA376BF06}" srcOrd="2" destOrd="0" presId="urn:microsoft.com/office/officeart/2005/8/layout/hProcess4"/>
    <dgm:cxn modelId="{3BACADD1-1735-495F-BD54-4C5DF92A1567}" type="presParOf" srcId="{9C7100F2-B49E-42E2-A6DE-75304636DCE1}" destId="{00952CBC-FB64-44CE-9476-1B08182D2E6C}" srcOrd="3" destOrd="0" presId="urn:microsoft.com/office/officeart/2005/8/layout/hProcess4"/>
    <dgm:cxn modelId="{2CB824DE-4A0C-4F23-8F7A-F1188C953F33}" type="presParOf" srcId="{9C7100F2-B49E-42E2-A6DE-75304636DCE1}" destId="{B3450A2F-EABE-4BBA-A9AA-3BD86A283FC6}" srcOrd="4" destOrd="0" presId="urn:microsoft.com/office/officeart/2005/8/layout/hProcess4"/>
    <dgm:cxn modelId="{FA9B0D97-D0B8-40CF-A46E-801B79FFFEF7}" type="presParOf" srcId="{74FC0473-198B-4D58-8029-B38872B2293A}" destId="{165996A0-34D6-403E-A569-7713A821373F}" srcOrd="3" destOrd="0" presId="urn:microsoft.com/office/officeart/2005/8/layout/hProcess4"/>
    <dgm:cxn modelId="{CF8DB3E4-A44D-4E96-A986-2377FD1B2747}" type="presParOf" srcId="{74FC0473-198B-4D58-8029-B38872B2293A}" destId="{55670797-4A48-4BC7-A7A3-36C49575F10F}" srcOrd="4" destOrd="0" presId="urn:microsoft.com/office/officeart/2005/8/layout/hProcess4"/>
    <dgm:cxn modelId="{57F0EBB2-677B-4659-A8BF-81D6DD716B5A}" type="presParOf" srcId="{55670797-4A48-4BC7-A7A3-36C49575F10F}" destId="{0C89260A-8D18-4BA1-BA8B-1E0F7E776975}" srcOrd="0" destOrd="0" presId="urn:microsoft.com/office/officeart/2005/8/layout/hProcess4"/>
    <dgm:cxn modelId="{F0700E55-BB72-41EA-86F2-8907FC3AAF2D}" type="presParOf" srcId="{55670797-4A48-4BC7-A7A3-36C49575F10F}" destId="{60622E04-EE71-415B-A409-4A3BDC8F606C}" srcOrd="1" destOrd="0" presId="urn:microsoft.com/office/officeart/2005/8/layout/hProcess4"/>
    <dgm:cxn modelId="{16056BF8-CEBB-47B5-BDB3-D88DED2ED7E4}" type="presParOf" srcId="{55670797-4A48-4BC7-A7A3-36C49575F10F}" destId="{A592954E-72DE-443C-8F60-B06D7E949CC2}" srcOrd="2" destOrd="0" presId="urn:microsoft.com/office/officeart/2005/8/layout/hProcess4"/>
    <dgm:cxn modelId="{9423F846-9EF0-4031-964B-B9FED57BA641}" type="presParOf" srcId="{55670797-4A48-4BC7-A7A3-36C49575F10F}" destId="{53BFE36F-FF32-43DC-B572-FFED7435F19D}" srcOrd="3" destOrd="0" presId="urn:microsoft.com/office/officeart/2005/8/layout/hProcess4"/>
    <dgm:cxn modelId="{8EF8993A-4B09-4525-9B00-487CE005649D}" type="presParOf" srcId="{55670797-4A48-4BC7-A7A3-36C49575F10F}" destId="{09309C45-22E9-4844-AB2F-5FF78C2A695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88D777-65C3-40D1-BE8A-58CBC2CC402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E80E544-1AAD-48A1-BAB9-BFEB2FCB76CE}">
      <dgm:prSet phldrT="[Text]"/>
      <dgm:spPr/>
      <dgm:t>
        <a:bodyPr/>
        <a:lstStyle/>
        <a:p>
          <a:r>
            <a:rPr lang="fr-FR" dirty="0"/>
            <a:t>1</a:t>
          </a:r>
        </a:p>
      </dgm:t>
    </dgm:pt>
    <dgm:pt modelId="{451BDC31-6007-47D4-8733-B465F3750F3B}" type="parTrans" cxnId="{2A514177-C385-4DCA-9CAD-1EA257D212A3}">
      <dgm:prSet/>
      <dgm:spPr/>
      <dgm:t>
        <a:bodyPr/>
        <a:lstStyle/>
        <a:p>
          <a:endParaRPr lang="fr-FR"/>
        </a:p>
      </dgm:t>
    </dgm:pt>
    <dgm:pt modelId="{82D49F2D-1375-4B75-9FAD-10508C5CBA9D}" type="sibTrans" cxnId="{2A514177-C385-4DCA-9CAD-1EA257D212A3}">
      <dgm:prSet/>
      <dgm:spPr/>
      <dgm:t>
        <a:bodyPr/>
        <a:lstStyle/>
        <a:p>
          <a:endParaRPr lang="fr-FR"/>
        </a:p>
      </dgm:t>
    </dgm:pt>
    <dgm:pt modelId="{84267AA2-30E0-4110-A1EA-75E9551F70E0}">
      <dgm:prSet phldrT="[Text]"/>
      <dgm:spPr/>
      <dgm:t>
        <a:bodyPr/>
        <a:lstStyle/>
        <a:p>
          <a:r>
            <a:rPr lang="fr-FR" dirty="0"/>
            <a:t>2</a:t>
          </a:r>
        </a:p>
      </dgm:t>
    </dgm:pt>
    <dgm:pt modelId="{860C4BFC-7797-416F-A590-E0CA44F4F9D1}" type="parTrans" cxnId="{2EBEAF4D-9114-4C34-821C-309678C0E6C0}">
      <dgm:prSet/>
      <dgm:spPr/>
      <dgm:t>
        <a:bodyPr/>
        <a:lstStyle/>
        <a:p>
          <a:endParaRPr lang="fr-FR"/>
        </a:p>
      </dgm:t>
    </dgm:pt>
    <dgm:pt modelId="{EBFA94C1-11E0-4CF6-95EE-6D4BAE75EBC9}" type="sibTrans" cxnId="{2EBEAF4D-9114-4C34-821C-309678C0E6C0}">
      <dgm:prSet/>
      <dgm:spPr/>
      <dgm:t>
        <a:bodyPr/>
        <a:lstStyle/>
        <a:p>
          <a:endParaRPr lang="fr-FR"/>
        </a:p>
      </dgm:t>
    </dgm:pt>
    <dgm:pt modelId="{6E372167-98C5-4EB0-893B-2AD75E53AEAE}">
      <dgm:prSet phldrT="[Text]" custT="1"/>
      <dgm:spPr/>
      <dgm:t>
        <a:bodyPr/>
        <a:lstStyle/>
        <a:p>
          <a:pPr algn="ctr">
            <a:buNone/>
          </a:pPr>
          <a:r>
            <a:rPr lang="fr-FR" sz="1400" dirty="0"/>
            <a:t>Selecting books bought by theses 5 users</a:t>
          </a:r>
        </a:p>
      </dgm:t>
    </dgm:pt>
    <dgm:pt modelId="{756C8B54-16E9-4436-B8D4-87E95AEAE4D6}" type="parTrans" cxnId="{67300370-7D88-4CB5-95CB-48D9E2E56C9E}">
      <dgm:prSet/>
      <dgm:spPr/>
      <dgm:t>
        <a:bodyPr/>
        <a:lstStyle/>
        <a:p>
          <a:endParaRPr lang="fr-FR"/>
        </a:p>
      </dgm:t>
    </dgm:pt>
    <dgm:pt modelId="{BC065772-D05E-40F8-9096-88468DEA769D}" type="sibTrans" cxnId="{67300370-7D88-4CB5-95CB-48D9E2E56C9E}">
      <dgm:prSet/>
      <dgm:spPr/>
      <dgm:t>
        <a:bodyPr/>
        <a:lstStyle/>
        <a:p>
          <a:endParaRPr lang="fr-FR"/>
        </a:p>
      </dgm:t>
    </dgm:pt>
    <dgm:pt modelId="{11540CE1-168F-4633-ADF4-0AA78110C307}">
      <dgm:prSet phldrT="[Text]"/>
      <dgm:spPr/>
      <dgm:t>
        <a:bodyPr/>
        <a:lstStyle/>
        <a:p>
          <a:r>
            <a:rPr lang="fr-FR" dirty="0"/>
            <a:t>3</a:t>
          </a:r>
        </a:p>
      </dgm:t>
    </dgm:pt>
    <dgm:pt modelId="{7F5CBC9A-6BAD-41D0-946E-81D67C572BF3}" type="parTrans" cxnId="{B3ACAC50-5861-4AEA-A7A4-C0A8EC807371}">
      <dgm:prSet/>
      <dgm:spPr/>
      <dgm:t>
        <a:bodyPr/>
        <a:lstStyle/>
        <a:p>
          <a:endParaRPr lang="fr-FR"/>
        </a:p>
      </dgm:t>
    </dgm:pt>
    <dgm:pt modelId="{E294F311-651C-4912-993C-BEDE5CCA5242}" type="sibTrans" cxnId="{B3ACAC50-5861-4AEA-A7A4-C0A8EC807371}">
      <dgm:prSet/>
      <dgm:spPr/>
      <dgm:t>
        <a:bodyPr/>
        <a:lstStyle/>
        <a:p>
          <a:endParaRPr lang="fr-FR"/>
        </a:p>
      </dgm:t>
    </dgm:pt>
    <dgm:pt modelId="{79BBCD2B-5214-418B-957F-CF05AFF23110}">
      <dgm:prSet phldrT="[Text]" custT="1"/>
      <dgm:spPr/>
      <dgm:t>
        <a:bodyPr/>
        <a:lstStyle/>
        <a:p>
          <a:pPr algn="ctr">
            <a:buNone/>
          </a:pPr>
          <a:r>
            <a:rPr lang="fr-FR" sz="1600" dirty="0"/>
            <a:t>Deleting books already bought by X</a:t>
          </a:r>
        </a:p>
      </dgm:t>
    </dgm:pt>
    <dgm:pt modelId="{E65F0F60-A35A-47AF-90F1-EF8132BAA85B}" type="parTrans" cxnId="{6F57423E-0939-4231-91C2-AAA0DA51B462}">
      <dgm:prSet/>
      <dgm:spPr/>
      <dgm:t>
        <a:bodyPr/>
        <a:lstStyle/>
        <a:p>
          <a:endParaRPr lang="fr-FR"/>
        </a:p>
      </dgm:t>
    </dgm:pt>
    <dgm:pt modelId="{25C9F2F9-0292-4282-BA42-758020702A6E}" type="sibTrans" cxnId="{6F57423E-0939-4231-91C2-AAA0DA51B462}">
      <dgm:prSet/>
      <dgm:spPr/>
      <dgm:t>
        <a:bodyPr/>
        <a:lstStyle/>
        <a:p>
          <a:endParaRPr lang="fr-FR"/>
        </a:p>
      </dgm:t>
    </dgm:pt>
    <dgm:pt modelId="{24322706-FA21-466A-B40E-292398EADC39}">
      <dgm:prSet phldrT="[Text]" custT="1"/>
      <dgm:spPr/>
      <dgm:t>
        <a:bodyPr/>
        <a:lstStyle/>
        <a:p>
          <a:pPr algn="ctr">
            <a:buNone/>
          </a:pPr>
          <a:r>
            <a:rPr lang="fr-FR" sz="1600" dirty="0"/>
            <a:t>Top 5 Nearest users to X (ML) </a:t>
          </a:r>
        </a:p>
      </dgm:t>
    </dgm:pt>
    <dgm:pt modelId="{F35C0DCF-01B8-4D1A-95D6-AE699B0AC464}" type="sibTrans" cxnId="{FBB8C005-9943-4058-A399-0935C6B27D0E}">
      <dgm:prSet/>
      <dgm:spPr/>
      <dgm:t>
        <a:bodyPr/>
        <a:lstStyle/>
        <a:p>
          <a:endParaRPr lang="fr-FR"/>
        </a:p>
      </dgm:t>
    </dgm:pt>
    <dgm:pt modelId="{520839A5-98FA-4CDD-A5F0-DF8F48141A90}" type="parTrans" cxnId="{FBB8C005-9943-4058-A399-0935C6B27D0E}">
      <dgm:prSet/>
      <dgm:spPr/>
      <dgm:t>
        <a:bodyPr/>
        <a:lstStyle/>
        <a:p>
          <a:endParaRPr lang="fr-FR"/>
        </a:p>
      </dgm:t>
    </dgm:pt>
    <dgm:pt modelId="{CEA6E9FE-7038-4D00-9E32-CF97026AC5A5}">
      <dgm:prSet phldrT="[Text]" custT="1"/>
      <dgm:spPr/>
      <dgm:t>
        <a:bodyPr/>
        <a:lstStyle/>
        <a:p>
          <a:pPr algn="ctr">
            <a:buNone/>
          </a:pPr>
          <a:r>
            <a:rPr lang="fr-FR" sz="3400" dirty="0"/>
            <a:t>4</a:t>
          </a:r>
        </a:p>
      </dgm:t>
    </dgm:pt>
    <dgm:pt modelId="{D1F2699D-1858-41D6-91CB-7F66A7A01506}" type="parTrans" cxnId="{463F8C5C-FD3F-49D1-8C05-8E3A82320421}">
      <dgm:prSet/>
      <dgm:spPr/>
      <dgm:t>
        <a:bodyPr/>
        <a:lstStyle/>
        <a:p>
          <a:endParaRPr lang="fr-FR"/>
        </a:p>
      </dgm:t>
    </dgm:pt>
    <dgm:pt modelId="{BD0DD2A5-01F3-483B-9EDC-26C54EB12F2C}" type="sibTrans" cxnId="{463F8C5C-FD3F-49D1-8C05-8E3A82320421}">
      <dgm:prSet/>
      <dgm:spPr/>
      <dgm:t>
        <a:bodyPr/>
        <a:lstStyle/>
        <a:p>
          <a:endParaRPr lang="fr-FR"/>
        </a:p>
      </dgm:t>
    </dgm:pt>
    <dgm:pt modelId="{C8F4B527-4E0B-413F-88EC-203EC2BEC197}">
      <dgm:prSet phldrT="[Text]" custT="1"/>
      <dgm:spPr/>
      <dgm:t>
        <a:bodyPr/>
        <a:lstStyle/>
        <a:p>
          <a:pPr algn="ctr">
            <a:buNone/>
          </a:pPr>
          <a:r>
            <a:rPr lang="fr-FR" sz="1800" dirty="0"/>
            <a:t>Selecting top 5 Books</a:t>
          </a:r>
        </a:p>
      </dgm:t>
    </dgm:pt>
    <dgm:pt modelId="{CE73D0EA-D64E-4104-8A84-813A2600E84C}" type="parTrans" cxnId="{7D21FEDE-F144-4F52-A8F0-79AB8C516103}">
      <dgm:prSet/>
      <dgm:spPr/>
      <dgm:t>
        <a:bodyPr/>
        <a:lstStyle/>
        <a:p>
          <a:endParaRPr lang="fr-FR"/>
        </a:p>
      </dgm:t>
    </dgm:pt>
    <dgm:pt modelId="{08A3C35A-F69E-448C-ADB7-54FE858E9074}" type="sibTrans" cxnId="{7D21FEDE-F144-4F52-A8F0-79AB8C516103}">
      <dgm:prSet/>
      <dgm:spPr/>
      <dgm:t>
        <a:bodyPr/>
        <a:lstStyle/>
        <a:p>
          <a:endParaRPr lang="fr-FR"/>
        </a:p>
      </dgm:t>
    </dgm:pt>
    <dgm:pt modelId="{A28F4FBD-7356-40F7-814C-A6AF4E458E52}">
      <dgm:prSet phldrT="[Text]" custT="1"/>
      <dgm:spPr/>
      <dgm:t>
        <a:bodyPr/>
        <a:lstStyle/>
        <a:p>
          <a:pPr algn="ctr">
            <a:buNone/>
          </a:pPr>
          <a:r>
            <a:rPr lang="fr-FR" sz="3400" dirty="0"/>
            <a:t>5</a:t>
          </a:r>
        </a:p>
      </dgm:t>
    </dgm:pt>
    <dgm:pt modelId="{B503236A-1874-4E17-B531-EA5E178E5227}" type="parTrans" cxnId="{1C789088-A0F5-4D5F-847F-165CDF4D2D81}">
      <dgm:prSet/>
      <dgm:spPr/>
      <dgm:t>
        <a:bodyPr/>
        <a:lstStyle/>
        <a:p>
          <a:endParaRPr lang="fr-FR"/>
        </a:p>
      </dgm:t>
    </dgm:pt>
    <dgm:pt modelId="{F74BBBA5-E5C2-4460-B201-65A00C386A32}" type="sibTrans" cxnId="{1C789088-A0F5-4D5F-847F-165CDF4D2D81}">
      <dgm:prSet/>
      <dgm:spPr/>
      <dgm:t>
        <a:bodyPr/>
        <a:lstStyle/>
        <a:p>
          <a:endParaRPr lang="fr-FR"/>
        </a:p>
      </dgm:t>
    </dgm:pt>
    <dgm:pt modelId="{90082CD8-171C-4404-AB28-0BE3D30369BB}">
      <dgm:prSet phldrT="[Text]" custT="1"/>
      <dgm:spPr/>
      <dgm:t>
        <a:bodyPr/>
        <a:lstStyle/>
        <a:p>
          <a:pPr algn="ctr">
            <a:buNone/>
          </a:pPr>
          <a:r>
            <a:rPr lang="fr-FR" sz="1800" dirty="0"/>
            <a:t>Loading in</a:t>
          </a:r>
        </a:p>
      </dgm:t>
    </dgm:pt>
    <dgm:pt modelId="{7E5130D7-2437-417F-8D34-121CEEBC9B54}" type="parTrans" cxnId="{5BA42E1C-2918-49D4-AF3F-54B5E41EBFC1}">
      <dgm:prSet/>
      <dgm:spPr/>
      <dgm:t>
        <a:bodyPr/>
        <a:lstStyle/>
        <a:p>
          <a:endParaRPr lang="fr-FR"/>
        </a:p>
      </dgm:t>
    </dgm:pt>
    <dgm:pt modelId="{637DAC17-1F83-4B4B-B8E7-436EBEB2FBD0}" type="sibTrans" cxnId="{5BA42E1C-2918-49D4-AF3F-54B5E41EBFC1}">
      <dgm:prSet/>
      <dgm:spPr/>
      <dgm:t>
        <a:bodyPr/>
        <a:lstStyle/>
        <a:p>
          <a:endParaRPr lang="fr-FR"/>
        </a:p>
      </dgm:t>
    </dgm:pt>
    <dgm:pt modelId="{F69F0FB6-696E-4F85-AA64-CAFA49936535}">
      <dgm:prSet phldrT="[Text]" custT="1"/>
      <dgm:spPr/>
      <dgm:t>
        <a:bodyPr/>
        <a:lstStyle/>
        <a:p>
          <a:pPr algn="ctr">
            <a:buNone/>
          </a:pPr>
          <a:r>
            <a:rPr lang="fr-FR" sz="1800" dirty="0"/>
            <a:t>Recommand Table</a:t>
          </a:r>
        </a:p>
      </dgm:t>
    </dgm:pt>
    <dgm:pt modelId="{AC69B29A-38BB-445B-80E3-504512956185}" type="parTrans" cxnId="{4B147BA6-6502-4CBB-BBE3-58BA2F941F0C}">
      <dgm:prSet/>
      <dgm:spPr/>
      <dgm:t>
        <a:bodyPr/>
        <a:lstStyle/>
        <a:p>
          <a:endParaRPr lang="fr-FR"/>
        </a:p>
      </dgm:t>
    </dgm:pt>
    <dgm:pt modelId="{B8F225B8-F477-46D2-9AF1-2B4FD56EFC7A}" type="sibTrans" cxnId="{4B147BA6-6502-4CBB-BBE3-58BA2F941F0C}">
      <dgm:prSet/>
      <dgm:spPr/>
      <dgm:t>
        <a:bodyPr/>
        <a:lstStyle/>
        <a:p>
          <a:endParaRPr lang="fr-FR"/>
        </a:p>
      </dgm:t>
    </dgm:pt>
    <dgm:pt modelId="{75F481FF-C778-4FB2-B947-2FF09854BDA7}">
      <dgm:prSet phldrT="[Text]" custT="1"/>
      <dgm:spPr/>
      <dgm:t>
        <a:bodyPr/>
        <a:lstStyle/>
        <a:p>
          <a:pPr algn="ctr">
            <a:buNone/>
          </a:pPr>
          <a:endParaRPr lang="fr-FR" sz="1600" dirty="0"/>
        </a:p>
      </dgm:t>
    </dgm:pt>
    <dgm:pt modelId="{4D33D8BC-09A6-4F78-A48A-A596DBE67229}" type="parTrans" cxnId="{83477FB5-5463-4738-AB3F-5F09175F8796}">
      <dgm:prSet/>
      <dgm:spPr/>
      <dgm:t>
        <a:bodyPr/>
        <a:lstStyle/>
        <a:p>
          <a:endParaRPr lang="fr-FR"/>
        </a:p>
      </dgm:t>
    </dgm:pt>
    <dgm:pt modelId="{86227601-C127-4E01-9527-939A5BF7A2A4}" type="sibTrans" cxnId="{83477FB5-5463-4738-AB3F-5F09175F8796}">
      <dgm:prSet/>
      <dgm:spPr/>
      <dgm:t>
        <a:bodyPr/>
        <a:lstStyle/>
        <a:p>
          <a:endParaRPr lang="fr-FR"/>
        </a:p>
      </dgm:t>
    </dgm:pt>
    <dgm:pt modelId="{DB649773-381B-4528-9664-B804B7D2C2DC}" type="pres">
      <dgm:prSet presAssocID="{2E88D777-65C3-40D1-BE8A-58CBC2CC4026}" presName="Name0" presStyleCnt="0">
        <dgm:presLayoutVars>
          <dgm:dir/>
          <dgm:animLvl val="lvl"/>
          <dgm:resizeHandles val="exact"/>
        </dgm:presLayoutVars>
      </dgm:prSet>
      <dgm:spPr/>
    </dgm:pt>
    <dgm:pt modelId="{C7E6EA47-FE5E-4422-A5C2-0A6CAF31F3D5}" type="pres">
      <dgm:prSet presAssocID="{2E88D777-65C3-40D1-BE8A-58CBC2CC4026}" presName="tSp" presStyleCnt="0"/>
      <dgm:spPr/>
    </dgm:pt>
    <dgm:pt modelId="{02AA2C33-5200-41ED-8F26-7A7CBC49D687}" type="pres">
      <dgm:prSet presAssocID="{2E88D777-65C3-40D1-BE8A-58CBC2CC4026}" presName="bSp" presStyleCnt="0"/>
      <dgm:spPr/>
    </dgm:pt>
    <dgm:pt modelId="{74FC0473-198B-4D58-8029-B38872B2293A}" type="pres">
      <dgm:prSet presAssocID="{2E88D777-65C3-40D1-BE8A-58CBC2CC4026}" presName="process" presStyleCnt="0"/>
      <dgm:spPr/>
    </dgm:pt>
    <dgm:pt modelId="{E0868CE6-88F8-4B83-9F58-9747384FC717}" type="pres">
      <dgm:prSet presAssocID="{BE80E544-1AAD-48A1-BAB9-BFEB2FCB76CE}" presName="composite1" presStyleCnt="0"/>
      <dgm:spPr/>
    </dgm:pt>
    <dgm:pt modelId="{3BA7CFD1-A183-461B-A9FD-04BA6F3673F5}" type="pres">
      <dgm:prSet presAssocID="{BE80E544-1AAD-48A1-BAB9-BFEB2FCB76CE}" presName="dummyNode1" presStyleLbl="node1" presStyleIdx="0" presStyleCnt="5"/>
      <dgm:spPr/>
    </dgm:pt>
    <dgm:pt modelId="{96D99330-49F4-4D1E-BE2D-8FDAD0FF65F3}" type="pres">
      <dgm:prSet presAssocID="{BE80E544-1AAD-48A1-BAB9-BFEB2FCB76CE}" presName="childNode1" presStyleLbl="bgAcc1" presStyleIdx="0" presStyleCnt="5" custLinFactNeighborY="-4549">
        <dgm:presLayoutVars>
          <dgm:bulletEnabled val="1"/>
        </dgm:presLayoutVars>
      </dgm:prSet>
      <dgm:spPr/>
    </dgm:pt>
    <dgm:pt modelId="{D2CCFBF2-E1F3-48B8-A733-A52B679060ED}" type="pres">
      <dgm:prSet presAssocID="{BE80E544-1AAD-48A1-BAB9-BFEB2FCB76CE}" presName="childNode1tx" presStyleLbl="bgAcc1" presStyleIdx="0" presStyleCnt="5">
        <dgm:presLayoutVars>
          <dgm:bulletEnabled val="1"/>
        </dgm:presLayoutVars>
      </dgm:prSet>
      <dgm:spPr/>
    </dgm:pt>
    <dgm:pt modelId="{9F3AC30E-0109-453B-90F4-8B0F6053EDE7}" type="pres">
      <dgm:prSet presAssocID="{BE80E544-1AAD-48A1-BAB9-BFEB2FCB76C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87212CA6-B627-463A-93FF-598F4E1A5A02}" type="pres">
      <dgm:prSet presAssocID="{BE80E544-1AAD-48A1-BAB9-BFEB2FCB76CE}" presName="connSite1" presStyleCnt="0"/>
      <dgm:spPr/>
    </dgm:pt>
    <dgm:pt modelId="{7C56E9A4-72E7-45E9-B408-044E83897E8F}" type="pres">
      <dgm:prSet presAssocID="{82D49F2D-1375-4B75-9FAD-10508C5CBA9D}" presName="Name9" presStyleLbl="sibTrans2D1" presStyleIdx="0" presStyleCnt="4"/>
      <dgm:spPr/>
    </dgm:pt>
    <dgm:pt modelId="{9C7100F2-B49E-42E2-A6DE-75304636DCE1}" type="pres">
      <dgm:prSet presAssocID="{84267AA2-30E0-4110-A1EA-75E9551F70E0}" presName="composite2" presStyleCnt="0"/>
      <dgm:spPr/>
    </dgm:pt>
    <dgm:pt modelId="{FCF76B16-AD28-4CBE-82E4-A72B38842A71}" type="pres">
      <dgm:prSet presAssocID="{84267AA2-30E0-4110-A1EA-75E9551F70E0}" presName="dummyNode2" presStyleLbl="node1" presStyleIdx="0" presStyleCnt="5"/>
      <dgm:spPr/>
    </dgm:pt>
    <dgm:pt modelId="{D3F0E822-3AAB-44B8-8E3A-792C98ACA65E}" type="pres">
      <dgm:prSet presAssocID="{84267AA2-30E0-4110-A1EA-75E9551F70E0}" presName="childNode2" presStyleLbl="bgAcc1" presStyleIdx="1" presStyleCnt="5">
        <dgm:presLayoutVars>
          <dgm:bulletEnabled val="1"/>
        </dgm:presLayoutVars>
      </dgm:prSet>
      <dgm:spPr/>
    </dgm:pt>
    <dgm:pt modelId="{DCA10323-2342-49B9-A5B5-192BA376BF06}" type="pres">
      <dgm:prSet presAssocID="{84267AA2-30E0-4110-A1EA-75E9551F70E0}" presName="childNode2tx" presStyleLbl="bgAcc1" presStyleIdx="1" presStyleCnt="5">
        <dgm:presLayoutVars>
          <dgm:bulletEnabled val="1"/>
        </dgm:presLayoutVars>
      </dgm:prSet>
      <dgm:spPr/>
    </dgm:pt>
    <dgm:pt modelId="{00952CBC-FB64-44CE-9476-1B08182D2E6C}" type="pres">
      <dgm:prSet presAssocID="{84267AA2-30E0-4110-A1EA-75E9551F70E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B3450A2F-EABE-4BBA-A9AA-3BD86A283FC6}" type="pres">
      <dgm:prSet presAssocID="{84267AA2-30E0-4110-A1EA-75E9551F70E0}" presName="connSite2" presStyleCnt="0"/>
      <dgm:spPr/>
    </dgm:pt>
    <dgm:pt modelId="{165996A0-34D6-403E-A569-7713A821373F}" type="pres">
      <dgm:prSet presAssocID="{EBFA94C1-11E0-4CF6-95EE-6D4BAE75EBC9}" presName="Name18" presStyleLbl="sibTrans2D1" presStyleIdx="1" presStyleCnt="4"/>
      <dgm:spPr/>
    </dgm:pt>
    <dgm:pt modelId="{83F31D7E-B413-483E-9409-0D5C0A6B2446}" type="pres">
      <dgm:prSet presAssocID="{11540CE1-168F-4633-ADF4-0AA78110C307}" presName="composite1" presStyleCnt="0"/>
      <dgm:spPr/>
    </dgm:pt>
    <dgm:pt modelId="{D3C36540-7DCB-4882-84A3-457AEA1CDF3F}" type="pres">
      <dgm:prSet presAssocID="{11540CE1-168F-4633-ADF4-0AA78110C307}" presName="dummyNode1" presStyleLbl="node1" presStyleIdx="1" presStyleCnt="5"/>
      <dgm:spPr/>
    </dgm:pt>
    <dgm:pt modelId="{77F698FE-457C-4FED-B215-C91B2AD5332A}" type="pres">
      <dgm:prSet presAssocID="{11540CE1-168F-4633-ADF4-0AA78110C307}" presName="childNode1" presStyleLbl="bgAcc1" presStyleIdx="2" presStyleCnt="5">
        <dgm:presLayoutVars>
          <dgm:bulletEnabled val="1"/>
        </dgm:presLayoutVars>
      </dgm:prSet>
      <dgm:spPr/>
    </dgm:pt>
    <dgm:pt modelId="{EE055BE9-7A6D-4FC3-92E2-8AD7FABB4D62}" type="pres">
      <dgm:prSet presAssocID="{11540CE1-168F-4633-ADF4-0AA78110C307}" presName="childNode1tx" presStyleLbl="bgAcc1" presStyleIdx="2" presStyleCnt="5">
        <dgm:presLayoutVars>
          <dgm:bulletEnabled val="1"/>
        </dgm:presLayoutVars>
      </dgm:prSet>
      <dgm:spPr/>
    </dgm:pt>
    <dgm:pt modelId="{01C2D35D-C036-4E36-99B9-115CAEF441FA}" type="pres">
      <dgm:prSet presAssocID="{11540CE1-168F-4633-ADF4-0AA78110C30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830B2749-FD3A-4EAD-8F32-F6DF1FB0256B}" type="pres">
      <dgm:prSet presAssocID="{11540CE1-168F-4633-ADF4-0AA78110C307}" presName="connSite1" presStyleCnt="0"/>
      <dgm:spPr/>
    </dgm:pt>
    <dgm:pt modelId="{4ABC1232-F979-421A-BCA9-0CBB2792E9B5}" type="pres">
      <dgm:prSet presAssocID="{E294F311-651C-4912-993C-BEDE5CCA5242}" presName="Name9" presStyleLbl="sibTrans2D1" presStyleIdx="2" presStyleCnt="4"/>
      <dgm:spPr/>
    </dgm:pt>
    <dgm:pt modelId="{DBD422F6-2562-41BA-B07D-7E46D957EB25}" type="pres">
      <dgm:prSet presAssocID="{CEA6E9FE-7038-4D00-9E32-CF97026AC5A5}" presName="composite2" presStyleCnt="0"/>
      <dgm:spPr/>
    </dgm:pt>
    <dgm:pt modelId="{9BDC11F0-1961-4415-A019-378A6224946F}" type="pres">
      <dgm:prSet presAssocID="{CEA6E9FE-7038-4D00-9E32-CF97026AC5A5}" presName="dummyNode2" presStyleLbl="node1" presStyleIdx="2" presStyleCnt="5"/>
      <dgm:spPr/>
    </dgm:pt>
    <dgm:pt modelId="{5D67F2DC-E51B-4A15-87C3-3520AB1DAD01}" type="pres">
      <dgm:prSet presAssocID="{CEA6E9FE-7038-4D00-9E32-CF97026AC5A5}" presName="childNode2" presStyleLbl="bgAcc1" presStyleIdx="3" presStyleCnt="5">
        <dgm:presLayoutVars>
          <dgm:bulletEnabled val="1"/>
        </dgm:presLayoutVars>
      </dgm:prSet>
      <dgm:spPr/>
    </dgm:pt>
    <dgm:pt modelId="{96D495DA-D9A3-4155-AA8B-F457351781E2}" type="pres">
      <dgm:prSet presAssocID="{CEA6E9FE-7038-4D00-9E32-CF97026AC5A5}" presName="childNode2tx" presStyleLbl="bgAcc1" presStyleIdx="3" presStyleCnt="5">
        <dgm:presLayoutVars>
          <dgm:bulletEnabled val="1"/>
        </dgm:presLayoutVars>
      </dgm:prSet>
      <dgm:spPr/>
    </dgm:pt>
    <dgm:pt modelId="{C7EABC34-D0F8-4A87-898C-1C4B30F66469}" type="pres">
      <dgm:prSet presAssocID="{CEA6E9FE-7038-4D00-9E32-CF97026AC5A5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9445335-EA0C-43C7-AABE-E42032B52CF5}" type="pres">
      <dgm:prSet presAssocID="{CEA6E9FE-7038-4D00-9E32-CF97026AC5A5}" presName="connSite2" presStyleCnt="0"/>
      <dgm:spPr/>
    </dgm:pt>
    <dgm:pt modelId="{E80A6A20-93DC-48B9-AE0B-3E6B3FF590C8}" type="pres">
      <dgm:prSet presAssocID="{BD0DD2A5-01F3-483B-9EDC-26C54EB12F2C}" presName="Name18" presStyleLbl="sibTrans2D1" presStyleIdx="3" presStyleCnt="4"/>
      <dgm:spPr/>
    </dgm:pt>
    <dgm:pt modelId="{B7FC0674-AB58-4B05-986F-4787769C30E3}" type="pres">
      <dgm:prSet presAssocID="{A28F4FBD-7356-40F7-814C-A6AF4E458E52}" presName="composite1" presStyleCnt="0"/>
      <dgm:spPr/>
    </dgm:pt>
    <dgm:pt modelId="{7E70A0F9-07A7-4FEA-ADCE-F05E19FD3C55}" type="pres">
      <dgm:prSet presAssocID="{A28F4FBD-7356-40F7-814C-A6AF4E458E52}" presName="dummyNode1" presStyleLbl="node1" presStyleIdx="3" presStyleCnt="5"/>
      <dgm:spPr/>
    </dgm:pt>
    <dgm:pt modelId="{B62157A3-F94E-4BEC-8287-15E0C6A46D10}" type="pres">
      <dgm:prSet presAssocID="{A28F4FBD-7356-40F7-814C-A6AF4E458E52}" presName="childNode1" presStyleLbl="bgAcc1" presStyleIdx="4" presStyleCnt="5" custScaleX="119298">
        <dgm:presLayoutVars>
          <dgm:bulletEnabled val="1"/>
        </dgm:presLayoutVars>
      </dgm:prSet>
      <dgm:spPr/>
    </dgm:pt>
    <dgm:pt modelId="{143F28DC-6A94-47CF-955E-A51EB8722232}" type="pres">
      <dgm:prSet presAssocID="{A28F4FBD-7356-40F7-814C-A6AF4E458E52}" presName="childNode1tx" presStyleLbl="bgAcc1" presStyleIdx="4" presStyleCnt="5">
        <dgm:presLayoutVars>
          <dgm:bulletEnabled val="1"/>
        </dgm:presLayoutVars>
      </dgm:prSet>
      <dgm:spPr/>
    </dgm:pt>
    <dgm:pt modelId="{DC6448A1-5950-4B86-B986-B4D43D2C16DA}" type="pres">
      <dgm:prSet presAssocID="{A28F4FBD-7356-40F7-814C-A6AF4E458E52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1BD8F68B-E998-4815-A40C-344C95B66603}" type="pres">
      <dgm:prSet presAssocID="{A28F4FBD-7356-40F7-814C-A6AF4E458E52}" presName="connSite1" presStyleCnt="0"/>
      <dgm:spPr/>
    </dgm:pt>
  </dgm:ptLst>
  <dgm:cxnLst>
    <dgm:cxn modelId="{FBB8C005-9943-4058-A399-0935C6B27D0E}" srcId="{BE80E544-1AAD-48A1-BAB9-BFEB2FCB76CE}" destId="{24322706-FA21-466A-B40E-292398EADC39}" srcOrd="1" destOrd="0" parTransId="{520839A5-98FA-4CDD-A5F0-DF8F48141A90}" sibTransId="{F35C0DCF-01B8-4D1A-95D6-AE699B0AC464}"/>
    <dgm:cxn modelId="{35BE4C16-7649-4B84-9A0F-74C39C516DDB}" type="presOf" srcId="{C8F4B527-4E0B-413F-88EC-203EC2BEC197}" destId="{96D495DA-D9A3-4155-AA8B-F457351781E2}" srcOrd="1" destOrd="0" presId="urn:microsoft.com/office/officeart/2005/8/layout/hProcess4"/>
    <dgm:cxn modelId="{5BA42E1C-2918-49D4-AF3F-54B5E41EBFC1}" srcId="{A28F4FBD-7356-40F7-814C-A6AF4E458E52}" destId="{90082CD8-171C-4404-AB28-0BE3D30369BB}" srcOrd="0" destOrd="0" parTransId="{7E5130D7-2437-417F-8D34-121CEEBC9B54}" sibTransId="{637DAC17-1F83-4B4B-B8E7-436EBEB2FBD0}"/>
    <dgm:cxn modelId="{16999721-9568-416E-9CB3-4B54FF51FF15}" type="presOf" srcId="{6E372167-98C5-4EB0-893B-2AD75E53AEAE}" destId="{D3F0E822-3AAB-44B8-8E3A-792C98ACA65E}" srcOrd="0" destOrd="0" presId="urn:microsoft.com/office/officeart/2005/8/layout/hProcess4"/>
    <dgm:cxn modelId="{EFB07924-681D-451D-AA2F-A7AB45C343E3}" type="presOf" srcId="{90082CD8-171C-4404-AB28-0BE3D30369BB}" destId="{143F28DC-6A94-47CF-955E-A51EB8722232}" srcOrd="1" destOrd="0" presId="urn:microsoft.com/office/officeart/2005/8/layout/hProcess4"/>
    <dgm:cxn modelId="{C72AF12C-CFEC-4ECC-9F19-82326DB7DE8A}" type="presOf" srcId="{11540CE1-168F-4633-ADF4-0AA78110C307}" destId="{01C2D35D-C036-4E36-99B9-115CAEF441FA}" srcOrd="0" destOrd="0" presId="urn:microsoft.com/office/officeart/2005/8/layout/hProcess4"/>
    <dgm:cxn modelId="{EFB7E62E-CD22-48DB-90D5-24DFC84F5C21}" type="presOf" srcId="{E294F311-651C-4912-993C-BEDE5CCA5242}" destId="{4ABC1232-F979-421A-BCA9-0CBB2792E9B5}" srcOrd="0" destOrd="0" presId="urn:microsoft.com/office/officeart/2005/8/layout/hProcess4"/>
    <dgm:cxn modelId="{6F57423E-0939-4231-91C2-AAA0DA51B462}" srcId="{11540CE1-168F-4633-ADF4-0AA78110C307}" destId="{79BBCD2B-5214-418B-957F-CF05AFF23110}" srcOrd="0" destOrd="0" parTransId="{E65F0F60-A35A-47AF-90F1-EF8132BAA85B}" sibTransId="{25C9F2F9-0292-4282-BA42-758020702A6E}"/>
    <dgm:cxn modelId="{1808C15B-197D-4E9C-BB65-014FF5B98E91}" type="presOf" srcId="{2E88D777-65C3-40D1-BE8A-58CBC2CC4026}" destId="{DB649773-381B-4528-9664-B804B7D2C2DC}" srcOrd="0" destOrd="0" presId="urn:microsoft.com/office/officeart/2005/8/layout/hProcess4"/>
    <dgm:cxn modelId="{463F8C5C-FD3F-49D1-8C05-8E3A82320421}" srcId="{2E88D777-65C3-40D1-BE8A-58CBC2CC4026}" destId="{CEA6E9FE-7038-4D00-9E32-CF97026AC5A5}" srcOrd="3" destOrd="0" parTransId="{D1F2699D-1858-41D6-91CB-7F66A7A01506}" sibTransId="{BD0DD2A5-01F3-483B-9EDC-26C54EB12F2C}"/>
    <dgm:cxn modelId="{2EBEAF4D-9114-4C34-821C-309678C0E6C0}" srcId="{2E88D777-65C3-40D1-BE8A-58CBC2CC4026}" destId="{84267AA2-30E0-4110-A1EA-75E9551F70E0}" srcOrd="1" destOrd="0" parTransId="{860C4BFC-7797-416F-A590-E0CA44F4F9D1}" sibTransId="{EBFA94C1-11E0-4CF6-95EE-6D4BAE75EBC9}"/>
    <dgm:cxn modelId="{67300370-7D88-4CB5-95CB-48D9E2E56C9E}" srcId="{84267AA2-30E0-4110-A1EA-75E9551F70E0}" destId="{6E372167-98C5-4EB0-893B-2AD75E53AEAE}" srcOrd="0" destOrd="0" parTransId="{756C8B54-16E9-4436-B8D4-87E95AEAE4D6}" sibTransId="{BC065772-D05E-40F8-9096-88468DEA769D}"/>
    <dgm:cxn modelId="{B3ACAC50-5861-4AEA-A7A4-C0A8EC807371}" srcId="{2E88D777-65C3-40D1-BE8A-58CBC2CC4026}" destId="{11540CE1-168F-4633-ADF4-0AA78110C307}" srcOrd="2" destOrd="0" parTransId="{7F5CBC9A-6BAD-41D0-946E-81D67C572BF3}" sibTransId="{E294F311-651C-4912-993C-BEDE5CCA5242}"/>
    <dgm:cxn modelId="{A60F9751-B153-425B-AEF5-21B7AAE36EFE}" type="presOf" srcId="{75F481FF-C778-4FB2-B947-2FF09854BDA7}" destId="{96D99330-49F4-4D1E-BE2D-8FDAD0FF65F3}" srcOrd="0" destOrd="0" presId="urn:microsoft.com/office/officeart/2005/8/layout/hProcess4"/>
    <dgm:cxn modelId="{2A514177-C385-4DCA-9CAD-1EA257D212A3}" srcId="{2E88D777-65C3-40D1-BE8A-58CBC2CC4026}" destId="{BE80E544-1AAD-48A1-BAB9-BFEB2FCB76CE}" srcOrd="0" destOrd="0" parTransId="{451BDC31-6007-47D4-8733-B465F3750F3B}" sibTransId="{82D49F2D-1375-4B75-9FAD-10508C5CBA9D}"/>
    <dgm:cxn modelId="{05A5F059-857C-400A-939B-46FE49F71444}" type="presOf" srcId="{CEA6E9FE-7038-4D00-9E32-CF97026AC5A5}" destId="{C7EABC34-D0F8-4A87-898C-1C4B30F66469}" srcOrd="0" destOrd="0" presId="urn:microsoft.com/office/officeart/2005/8/layout/hProcess4"/>
    <dgm:cxn modelId="{1C789088-A0F5-4D5F-847F-165CDF4D2D81}" srcId="{2E88D777-65C3-40D1-BE8A-58CBC2CC4026}" destId="{A28F4FBD-7356-40F7-814C-A6AF4E458E52}" srcOrd="4" destOrd="0" parTransId="{B503236A-1874-4E17-B531-EA5E178E5227}" sibTransId="{F74BBBA5-E5C2-4460-B201-65A00C386A32}"/>
    <dgm:cxn modelId="{78F9AA96-2417-4944-BC94-9F2D3096C1EB}" type="presOf" srcId="{75F481FF-C778-4FB2-B947-2FF09854BDA7}" destId="{D2CCFBF2-E1F3-48B8-A733-A52B679060ED}" srcOrd="1" destOrd="0" presId="urn:microsoft.com/office/officeart/2005/8/layout/hProcess4"/>
    <dgm:cxn modelId="{4B147BA6-6502-4CBB-BBE3-58BA2F941F0C}" srcId="{A28F4FBD-7356-40F7-814C-A6AF4E458E52}" destId="{F69F0FB6-696E-4F85-AA64-CAFA49936535}" srcOrd="1" destOrd="0" parTransId="{AC69B29A-38BB-445B-80E3-504512956185}" sibTransId="{B8F225B8-F477-46D2-9AF1-2B4FD56EFC7A}"/>
    <dgm:cxn modelId="{F51B97B0-87E2-41A5-A943-7DBAD8138C9C}" type="presOf" srcId="{A28F4FBD-7356-40F7-814C-A6AF4E458E52}" destId="{DC6448A1-5950-4B86-B986-B4D43D2C16DA}" srcOrd="0" destOrd="0" presId="urn:microsoft.com/office/officeart/2005/8/layout/hProcess4"/>
    <dgm:cxn modelId="{7B3D62B2-C330-4C59-8D73-D028A7D475ED}" type="presOf" srcId="{79BBCD2B-5214-418B-957F-CF05AFF23110}" destId="{77F698FE-457C-4FED-B215-C91B2AD5332A}" srcOrd="0" destOrd="0" presId="urn:microsoft.com/office/officeart/2005/8/layout/hProcess4"/>
    <dgm:cxn modelId="{83477FB5-5463-4738-AB3F-5F09175F8796}" srcId="{BE80E544-1AAD-48A1-BAB9-BFEB2FCB76CE}" destId="{75F481FF-C778-4FB2-B947-2FF09854BDA7}" srcOrd="0" destOrd="0" parTransId="{4D33D8BC-09A6-4F78-A48A-A596DBE67229}" sibTransId="{86227601-C127-4E01-9527-939A5BF7A2A4}"/>
    <dgm:cxn modelId="{D3A552C6-A1BC-4EF6-8033-D6922375DB0D}" type="presOf" srcId="{24322706-FA21-466A-B40E-292398EADC39}" destId="{D2CCFBF2-E1F3-48B8-A733-A52B679060ED}" srcOrd="1" destOrd="1" presId="urn:microsoft.com/office/officeart/2005/8/layout/hProcess4"/>
    <dgm:cxn modelId="{6E3298C9-E0A0-4715-B16C-66BCCF5D9C8A}" type="presOf" srcId="{79BBCD2B-5214-418B-957F-CF05AFF23110}" destId="{EE055BE9-7A6D-4FC3-92E2-8AD7FABB4D62}" srcOrd="1" destOrd="0" presId="urn:microsoft.com/office/officeart/2005/8/layout/hProcess4"/>
    <dgm:cxn modelId="{F256C0D0-95F4-4E6A-B653-0D084B747373}" type="presOf" srcId="{90082CD8-171C-4404-AB28-0BE3D30369BB}" destId="{B62157A3-F94E-4BEC-8287-15E0C6A46D10}" srcOrd="0" destOrd="0" presId="urn:microsoft.com/office/officeart/2005/8/layout/hProcess4"/>
    <dgm:cxn modelId="{5D0033D6-6C37-418D-BF48-02748B76A821}" type="presOf" srcId="{C8F4B527-4E0B-413F-88EC-203EC2BEC197}" destId="{5D67F2DC-E51B-4A15-87C3-3520AB1DAD01}" srcOrd="0" destOrd="0" presId="urn:microsoft.com/office/officeart/2005/8/layout/hProcess4"/>
    <dgm:cxn modelId="{D6BB62D8-40E4-4030-BEBA-4409B3BF3F1F}" type="presOf" srcId="{84267AA2-30E0-4110-A1EA-75E9551F70E0}" destId="{00952CBC-FB64-44CE-9476-1B08182D2E6C}" srcOrd="0" destOrd="0" presId="urn:microsoft.com/office/officeart/2005/8/layout/hProcess4"/>
    <dgm:cxn modelId="{FBB53DDC-132D-4178-B958-4ABC822BE9B3}" type="presOf" srcId="{6E372167-98C5-4EB0-893B-2AD75E53AEAE}" destId="{DCA10323-2342-49B9-A5B5-192BA376BF06}" srcOrd="1" destOrd="0" presId="urn:microsoft.com/office/officeart/2005/8/layout/hProcess4"/>
    <dgm:cxn modelId="{B2FE12DE-6C17-4C0A-9F75-BA5C6F537C87}" type="presOf" srcId="{82D49F2D-1375-4B75-9FAD-10508C5CBA9D}" destId="{7C56E9A4-72E7-45E9-B408-044E83897E8F}" srcOrd="0" destOrd="0" presId="urn:microsoft.com/office/officeart/2005/8/layout/hProcess4"/>
    <dgm:cxn modelId="{7D21FEDE-F144-4F52-A8F0-79AB8C516103}" srcId="{CEA6E9FE-7038-4D00-9E32-CF97026AC5A5}" destId="{C8F4B527-4E0B-413F-88EC-203EC2BEC197}" srcOrd="0" destOrd="0" parTransId="{CE73D0EA-D64E-4104-8A84-813A2600E84C}" sibTransId="{08A3C35A-F69E-448C-ADB7-54FE858E9074}"/>
    <dgm:cxn modelId="{32400CE0-5BF3-47B2-A4A6-5AD85B7AF55C}" type="presOf" srcId="{24322706-FA21-466A-B40E-292398EADC39}" destId="{96D99330-49F4-4D1E-BE2D-8FDAD0FF65F3}" srcOrd="0" destOrd="1" presId="urn:microsoft.com/office/officeart/2005/8/layout/hProcess4"/>
    <dgm:cxn modelId="{15378CE2-4903-4EF9-A7FD-4BC090D84713}" type="presOf" srcId="{BD0DD2A5-01F3-483B-9EDC-26C54EB12F2C}" destId="{E80A6A20-93DC-48B9-AE0B-3E6B3FF590C8}" srcOrd="0" destOrd="0" presId="urn:microsoft.com/office/officeart/2005/8/layout/hProcess4"/>
    <dgm:cxn modelId="{F7C47DE3-D54F-4DD9-91D4-9DA4B8C605BB}" type="presOf" srcId="{F69F0FB6-696E-4F85-AA64-CAFA49936535}" destId="{143F28DC-6A94-47CF-955E-A51EB8722232}" srcOrd="1" destOrd="1" presId="urn:microsoft.com/office/officeart/2005/8/layout/hProcess4"/>
    <dgm:cxn modelId="{5367DEE7-E3A0-45A9-BDC0-DF2EB3532EAA}" type="presOf" srcId="{EBFA94C1-11E0-4CF6-95EE-6D4BAE75EBC9}" destId="{165996A0-34D6-403E-A569-7713A821373F}" srcOrd="0" destOrd="0" presId="urn:microsoft.com/office/officeart/2005/8/layout/hProcess4"/>
    <dgm:cxn modelId="{9CCB3EEF-66F7-4BF4-8549-E2CB7066B6F1}" type="presOf" srcId="{BE80E544-1AAD-48A1-BAB9-BFEB2FCB76CE}" destId="{9F3AC30E-0109-453B-90F4-8B0F6053EDE7}" srcOrd="0" destOrd="0" presId="urn:microsoft.com/office/officeart/2005/8/layout/hProcess4"/>
    <dgm:cxn modelId="{44FF4EFF-A48B-4517-8BD9-C40E1E8F89B6}" type="presOf" srcId="{F69F0FB6-696E-4F85-AA64-CAFA49936535}" destId="{B62157A3-F94E-4BEC-8287-15E0C6A46D10}" srcOrd="0" destOrd="1" presId="urn:microsoft.com/office/officeart/2005/8/layout/hProcess4"/>
    <dgm:cxn modelId="{682423D0-C816-4DAE-BFFA-91A618354A8C}" type="presParOf" srcId="{DB649773-381B-4528-9664-B804B7D2C2DC}" destId="{C7E6EA47-FE5E-4422-A5C2-0A6CAF31F3D5}" srcOrd="0" destOrd="0" presId="urn:microsoft.com/office/officeart/2005/8/layout/hProcess4"/>
    <dgm:cxn modelId="{29560046-DA51-4DC7-B077-87C36825F12C}" type="presParOf" srcId="{DB649773-381B-4528-9664-B804B7D2C2DC}" destId="{02AA2C33-5200-41ED-8F26-7A7CBC49D687}" srcOrd="1" destOrd="0" presId="urn:microsoft.com/office/officeart/2005/8/layout/hProcess4"/>
    <dgm:cxn modelId="{B5F60063-34DF-474E-8D0C-13B4B11A90A6}" type="presParOf" srcId="{DB649773-381B-4528-9664-B804B7D2C2DC}" destId="{74FC0473-198B-4D58-8029-B38872B2293A}" srcOrd="2" destOrd="0" presId="urn:microsoft.com/office/officeart/2005/8/layout/hProcess4"/>
    <dgm:cxn modelId="{3FD1A557-E635-48FA-8197-F3BFD0F64F88}" type="presParOf" srcId="{74FC0473-198B-4D58-8029-B38872B2293A}" destId="{E0868CE6-88F8-4B83-9F58-9747384FC717}" srcOrd="0" destOrd="0" presId="urn:microsoft.com/office/officeart/2005/8/layout/hProcess4"/>
    <dgm:cxn modelId="{C63217E3-1AA1-4608-A7D9-09C39CC107E0}" type="presParOf" srcId="{E0868CE6-88F8-4B83-9F58-9747384FC717}" destId="{3BA7CFD1-A183-461B-A9FD-04BA6F3673F5}" srcOrd="0" destOrd="0" presId="urn:microsoft.com/office/officeart/2005/8/layout/hProcess4"/>
    <dgm:cxn modelId="{1690458A-8E62-4AE1-93A2-1815586E482C}" type="presParOf" srcId="{E0868CE6-88F8-4B83-9F58-9747384FC717}" destId="{96D99330-49F4-4D1E-BE2D-8FDAD0FF65F3}" srcOrd="1" destOrd="0" presId="urn:microsoft.com/office/officeart/2005/8/layout/hProcess4"/>
    <dgm:cxn modelId="{6BA0C78B-99E6-46FF-A952-619F18ECF635}" type="presParOf" srcId="{E0868CE6-88F8-4B83-9F58-9747384FC717}" destId="{D2CCFBF2-E1F3-48B8-A733-A52B679060ED}" srcOrd="2" destOrd="0" presId="urn:microsoft.com/office/officeart/2005/8/layout/hProcess4"/>
    <dgm:cxn modelId="{8252077A-1DE5-4926-859C-A51D46A91A06}" type="presParOf" srcId="{E0868CE6-88F8-4B83-9F58-9747384FC717}" destId="{9F3AC30E-0109-453B-90F4-8B0F6053EDE7}" srcOrd="3" destOrd="0" presId="urn:microsoft.com/office/officeart/2005/8/layout/hProcess4"/>
    <dgm:cxn modelId="{3483B24C-2274-4FBF-97D2-5EA8E136E48F}" type="presParOf" srcId="{E0868CE6-88F8-4B83-9F58-9747384FC717}" destId="{87212CA6-B627-463A-93FF-598F4E1A5A02}" srcOrd="4" destOrd="0" presId="urn:microsoft.com/office/officeart/2005/8/layout/hProcess4"/>
    <dgm:cxn modelId="{8AC199D2-C27A-49E8-BC9F-FBFBCB5BAE53}" type="presParOf" srcId="{74FC0473-198B-4D58-8029-B38872B2293A}" destId="{7C56E9A4-72E7-45E9-B408-044E83897E8F}" srcOrd="1" destOrd="0" presId="urn:microsoft.com/office/officeart/2005/8/layout/hProcess4"/>
    <dgm:cxn modelId="{95045703-269A-40D8-9AC0-0CAE188A8601}" type="presParOf" srcId="{74FC0473-198B-4D58-8029-B38872B2293A}" destId="{9C7100F2-B49E-42E2-A6DE-75304636DCE1}" srcOrd="2" destOrd="0" presId="urn:microsoft.com/office/officeart/2005/8/layout/hProcess4"/>
    <dgm:cxn modelId="{7731C28B-6A5A-40CE-83DC-A8E0AA9EFE57}" type="presParOf" srcId="{9C7100F2-B49E-42E2-A6DE-75304636DCE1}" destId="{FCF76B16-AD28-4CBE-82E4-A72B38842A71}" srcOrd="0" destOrd="0" presId="urn:microsoft.com/office/officeart/2005/8/layout/hProcess4"/>
    <dgm:cxn modelId="{D759B2B7-FF7D-43A4-A0FA-8E8AB6DAB9DC}" type="presParOf" srcId="{9C7100F2-B49E-42E2-A6DE-75304636DCE1}" destId="{D3F0E822-3AAB-44B8-8E3A-792C98ACA65E}" srcOrd="1" destOrd="0" presId="urn:microsoft.com/office/officeart/2005/8/layout/hProcess4"/>
    <dgm:cxn modelId="{07E1FBF8-E1EF-409E-8932-E32C2AFCB433}" type="presParOf" srcId="{9C7100F2-B49E-42E2-A6DE-75304636DCE1}" destId="{DCA10323-2342-49B9-A5B5-192BA376BF06}" srcOrd="2" destOrd="0" presId="urn:microsoft.com/office/officeart/2005/8/layout/hProcess4"/>
    <dgm:cxn modelId="{3BACADD1-1735-495F-BD54-4C5DF92A1567}" type="presParOf" srcId="{9C7100F2-B49E-42E2-A6DE-75304636DCE1}" destId="{00952CBC-FB64-44CE-9476-1B08182D2E6C}" srcOrd="3" destOrd="0" presId="urn:microsoft.com/office/officeart/2005/8/layout/hProcess4"/>
    <dgm:cxn modelId="{2CB824DE-4A0C-4F23-8F7A-F1188C953F33}" type="presParOf" srcId="{9C7100F2-B49E-42E2-A6DE-75304636DCE1}" destId="{B3450A2F-EABE-4BBA-A9AA-3BD86A283FC6}" srcOrd="4" destOrd="0" presId="urn:microsoft.com/office/officeart/2005/8/layout/hProcess4"/>
    <dgm:cxn modelId="{FA9B0D97-D0B8-40CF-A46E-801B79FFFEF7}" type="presParOf" srcId="{74FC0473-198B-4D58-8029-B38872B2293A}" destId="{165996A0-34D6-403E-A569-7713A821373F}" srcOrd="3" destOrd="0" presId="urn:microsoft.com/office/officeart/2005/8/layout/hProcess4"/>
    <dgm:cxn modelId="{099C0BF8-7C54-495E-B9F0-BCAD23C2B33F}" type="presParOf" srcId="{74FC0473-198B-4D58-8029-B38872B2293A}" destId="{83F31D7E-B413-483E-9409-0D5C0A6B2446}" srcOrd="4" destOrd="0" presId="urn:microsoft.com/office/officeart/2005/8/layout/hProcess4"/>
    <dgm:cxn modelId="{FD89712F-15C9-4AF6-A659-4F9E9F739B2B}" type="presParOf" srcId="{83F31D7E-B413-483E-9409-0D5C0A6B2446}" destId="{D3C36540-7DCB-4882-84A3-457AEA1CDF3F}" srcOrd="0" destOrd="0" presId="urn:microsoft.com/office/officeart/2005/8/layout/hProcess4"/>
    <dgm:cxn modelId="{289AD378-8DD8-4F05-87F8-D59858ED53CA}" type="presParOf" srcId="{83F31D7E-B413-483E-9409-0D5C0A6B2446}" destId="{77F698FE-457C-4FED-B215-C91B2AD5332A}" srcOrd="1" destOrd="0" presId="urn:microsoft.com/office/officeart/2005/8/layout/hProcess4"/>
    <dgm:cxn modelId="{58015EC2-A432-4677-83A9-9390D42010F4}" type="presParOf" srcId="{83F31D7E-B413-483E-9409-0D5C0A6B2446}" destId="{EE055BE9-7A6D-4FC3-92E2-8AD7FABB4D62}" srcOrd="2" destOrd="0" presId="urn:microsoft.com/office/officeart/2005/8/layout/hProcess4"/>
    <dgm:cxn modelId="{C33E21C2-649D-4174-B3BB-ADF0D9A3AAE4}" type="presParOf" srcId="{83F31D7E-B413-483E-9409-0D5C0A6B2446}" destId="{01C2D35D-C036-4E36-99B9-115CAEF441FA}" srcOrd="3" destOrd="0" presId="urn:microsoft.com/office/officeart/2005/8/layout/hProcess4"/>
    <dgm:cxn modelId="{6342BEB9-5351-4C0A-A848-B9421080A71B}" type="presParOf" srcId="{83F31D7E-B413-483E-9409-0D5C0A6B2446}" destId="{830B2749-FD3A-4EAD-8F32-F6DF1FB0256B}" srcOrd="4" destOrd="0" presId="urn:microsoft.com/office/officeart/2005/8/layout/hProcess4"/>
    <dgm:cxn modelId="{8F94EA10-057E-41EA-AA23-086059A7512F}" type="presParOf" srcId="{74FC0473-198B-4D58-8029-B38872B2293A}" destId="{4ABC1232-F979-421A-BCA9-0CBB2792E9B5}" srcOrd="5" destOrd="0" presId="urn:microsoft.com/office/officeart/2005/8/layout/hProcess4"/>
    <dgm:cxn modelId="{892C53AF-AD73-4288-979F-B2E30F36989A}" type="presParOf" srcId="{74FC0473-198B-4D58-8029-B38872B2293A}" destId="{DBD422F6-2562-41BA-B07D-7E46D957EB25}" srcOrd="6" destOrd="0" presId="urn:microsoft.com/office/officeart/2005/8/layout/hProcess4"/>
    <dgm:cxn modelId="{3107020A-D16D-4EF6-BA63-159CB2F5AD2B}" type="presParOf" srcId="{DBD422F6-2562-41BA-B07D-7E46D957EB25}" destId="{9BDC11F0-1961-4415-A019-378A6224946F}" srcOrd="0" destOrd="0" presId="urn:microsoft.com/office/officeart/2005/8/layout/hProcess4"/>
    <dgm:cxn modelId="{19D83D47-FED6-4296-B6A0-3BEC5D98602D}" type="presParOf" srcId="{DBD422F6-2562-41BA-B07D-7E46D957EB25}" destId="{5D67F2DC-E51B-4A15-87C3-3520AB1DAD01}" srcOrd="1" destOrd="0" presId="urn:microsoft.com/office/officeart/2005/8/layout/hProcess4"/>
    <dgm:cxn modelId="{115B1560-2396-462E-8979-E524548ED450}" type="presParOf" srcId="{DBD422F6-2562-41BA-B07D-7E46D957EB25}" destId="{96D495DA-D9A3-4155-AA8B-F457351781E2}" srcOrd="2" destOrd="0" presId="urn:microsoft.com/office/officeart/2005/8/layout/hProcess4"/>
    <dgm:cxn modelId="{8619B7C5-399B-4927-89BF-1CCE766AE46F}" type="presParOf" srcId="{DBD422F6-2562-41BA-B07D-7E46D957EB25}" destId="{C7EABC34-D0F8-4A87-898C-1C4B30F66469}" srcOrd="3" destOrd="0" presId="urn:microsoft.com/office/officeart/2005/8/layout/hProcess4"/>
    <dgm:cxn modelId="{12F93E91-B0AF-4EDF-A66F-AD3F00CACBE2}" type="presParOf" srcId="{DBD422F6-2562-41BA-B07D-7E46D957EB25}" destId="{39445335-EA0C-43C7-AABE-E42032B52CF5}" srcOrd="4" destOrd="0" presId="urn:microsoft.com/office/officeart/2005/8/layout/hProcess4"/>
    <dgm:cxn modelId="{C01A30BF-258F-40D4-84B4-CBEE4CDE43E4}" type="presParOf" srcId="{74FC0473-198B-4D58-8029-B38872B2293A}" destId="{E80A6A20-93DC-48B9-AE0B-3E6B3FF590C8}" srcOrd="7" destOrd="0" presId="urn:microsoft.com/office/officeart/2005/8/layout/hProcess4"/>
    <dgm:cxn modelId="{51E7FA95-6580-4B5B-8BF7-161FCBC88553}" type="presParOf" srcId="{74FC0473-198B-4D58-8029-B38872B2293A}" destId="{B7FC0674-AB58-4B05-986F-4787769C30E3}" srcOrd="8" destOrd="0" presId="urn:microsoft.com/office/officeart/2005/8/layout/hProcess4"/>
    <dgm:cxn modelId="{73756769-974E-438E-B02B-86B54E0D2B5E}" type="presParOf" srcId="{B7FC0674-AB58-4B05-986F-4787769C30E3}" destId="{7E70A0F9-07A7-4FEA-ADCE-F05E19FD3C55}" srcOrd="0" destOrd="0" presId="urn:microsoft.com/office/officeart/2005/8/layout/hProcess4"/>
    <dgm:cxn modelId="{B0461732-C53A-4A7C-A472-560EE5B09A98}" type="presParOf" srcId="{B7FC0674-AB58-4B05-986F-4787769C30E3}" destId="{B62157A3-F94E-4BEC-8287-15E0C6A46D10}" srcOrd="1" destOrd="0" presId="urn:microsoft.com/office/officeart/2005/8/layout/hProcess4"/>
    <dgm:cxn modelId="{32B8FB7F-21E5-435B-BB60-3F3EB6D0768B}" type="presParOf" srcId="{B7FC0674-AB58-4B05-986F-4787769C30E3}" destId="{143F28DC-6A94-47CF-955E-A51EB8722232}" srcOrd="2" destOrd="0" presId="urn:microsoft.com/office/officeart/2005/8/layout/hProcess4"/>
    <dgm:cxn modelId="{7CEBF573-B255-4739-90EB-44282DFE26C7}" type="presParOf" srcId="{B7FC0674-AB58-4B05-986F-4787769C30E3}" destId="{DC6448A1-5950-4B86-B986-B4D43D2C16DA}" srcOrd="3" destOrd="0" presId="urn:microsoft.com/office/officeart/2005/8/layout/hProcess4"/>
    <dgm:cxn modelId="{CCA9B449-0A3F-43A8-ABA3-EF9C7524DFC6}" type="presParOf" srcId="{B7FC0674-AB58-4B05-986F-4787769C30E3}" destId="{1BD8F68B-E998-4815-A40C-344C95B6660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26878A-72A9-40E6-AF3A-2D51CE8DD9FE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1E63F3B-B41D-459A-A568-44CDB7F5733C}">
      <dgm:prSet phldrT="[Text]"/>
      <dgm:spPr/>
      <dgm:t>
        <a:bodyPr/>
        <a:lstStyle/>
        <a:p>
          <a:r>
            <a:rPr lang="fr-FR" dirty="0"/>
            <a:t>MIX</a:t>
          </a:r>
        </a:p>
      </dgm:t>
    </dgm:pt>
    <dgm:pt modelId="{3853D62E-1576-4DA1-B8B5-7A7CB95F0294}" type="parTrans" cxnId="{566CC0EA-25F8-4704-A238-41694D6D16C3}">
      <dgm:prSet/>
      <dgm:spPr/>
      <dgm:t>
        <a:bodyPr/>
        <a:lstStyle/>
        <a:p>
          <a:endParaRPr lang="fr-FR"/>
        </a:p>
      </dgm:t>
    </dgm:pt>
    <dgm:pt modelId="{0BF9CC56-5B48-462A-998C-9AD6912DA08C}" type="sibTrans" cxnId="{566CC0EA-25F8-4704-A238-41694D6D16C3}">
      <dgm:prSet/>
      <dgm:spPr/>
      <dgm:t>
        <a:bodyPr/>
        <a:lstStyle/>
        <a:p>
          <a:endParaRPr lang="fr-FR"/>
        </a:p>
      </dgm:t>
    </dgm:pt>
    <dgm:pt modelId="{025BE921-D385-4B53-848F-ABEF811C1A9E}">
      <dgm:prSet phldrT="[Text]"/>
      <dgm:spPr/>
      <dgm:t>
        <a:bodyPr/>
        <a:lstStyle/>
        <a:p>
          <a:r>
            <a:rPr lang="fr-FR" dirty="0"/>
            <a:t>Table Recommandation U-U</a:t>
          </a:r>
        </a:p>
      </dgm:t>
    </dgm:pt>
    <dgm:pt modelId="{F07C17A8-3A59-4931-B8E8-E332B10C2DE8}" type="parTrans" cxnId="{87CD6192-B25D-473F-A2B5-4B4E409D964F}">
      <dgm:prSet/>
      <dgm:spPr/>
      <dgm:t>
        <a:bodyPr/>
        <a:lstStyle/>
        <a:p>
          <a:endParaRPr lang="fr-FR"/>
        </a:p>
      </dgm:t>
    </dgm:pt>
    <dgm:pt modelId="{A9AA93AB-4D0A-479B-82A3-412983B79992}" type="sibTrans" cxnId="{87CD6192-B25D-473F-A2B5-4B4E409D964F}">
      <dgm:prSet/>
      <dgm:spPr/>
      <dgm:t>
        <a:bodyPr/>
        <a:lstStyle/>
        <a:p>
          <a:endParaRPr lang="fr-FR"/>
        </a:p>
      </dgm:t>
    </dgm:pt>
    <dgm:pt modelId="{EF965A4E-638D-44B0-8AFA-688F6F12DBCC}">
      <dgm:prSet phldrT="[Text]"/>
      <dgm:spPr/>
      <dgm:t>
        <a:bodyPr/>
        <a:lstStyle/>
        <a:p>
          <a:r>
            <a:rPr lang="fr-FR" dirty="0"/>
            <a:t>Table Recommandation I-I</a:t>
          </a:r>
        </a:p>
      </dgm:t>
    </dgm:pt>
    <dgm:pt modelId="{814F8211-6D62-416E-9902-6460F3B63DBC}" type="parTrans" cxnId="{BC743F82-1FF9-4C1E-9314-A0909A4DE1B3}">
      <dgm:prSet/>
      <dgm:spPr/>
      <dgm:t>
        <a:bodyPr/>
        <a:lstStyle/>
        <a:p>
          <a:endParaRPr lang="fr-FR"/>
        </a:p>
      </dgm:t>
    </dgm:pt>
    <dgm:pt modelId="{61B51CC2-F196-46FC-A604-B4FB370EA6C9}" type="sibTrans" cxnId="{BC743F82-1FF9-4C1E-9314-A0909A4DE1B3}">
      <dgm:prSet/>
      <dgm:spPr/>
      <dgm:t>
        <a:bodyPr/>
        <a:lstStyle/>
        <a:p>
          <a:endParaRPr lang="fr-FR"/>
        </a:p>
      </dgm:t>
    </dgm:pt>
    <dgm:pt modelId="{E006A64B-0145-4D1D-AC68-B138F773B594}" type="pres">
      <dgm:prSet presAssocID="{1B26878A-72A9-40E6-AF3A-2D51CE8DD9F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231C8ECC-7F16-44D2-9B7E-D519B60B7D4E}" type="pres">
      <dgm:prSet presAssocID="{31E63F3B-B41D-459A-A568-44CDB7F5733C}" presName="composite" presStyleCnt="0"/>
      <dgm:spPr/>
    </dgm:pt>
    <dgm:pt modelId="{07EEE1E3-A5A4-4891-A82C-E19DF97DD608}" type="pres">
      <dgm:prSet presAssocID="{31E63F3B-B41D-459A-A568-44CDB7F5733C}" presName="ParentAccent1" presStyleLbl="alignNode1" presStyleIdx="0" presStyleCnt="27"/>
      <dgm:spPr/>
    </dgm:pt>
    <dgm:pt modelId="{DBFDB403-D14A-474D-BB0E-7CD03A90DEA1}" type="pres">
      <dgm:prSet presAssocID="{31E63F3B-B41D-459A-A568-44CDB7F5733C}" presName="ParentAccent2" presStyleLbl="alignNode1" presStyleIdx="1" presStyleCnt="27"/>
      <dgm:spPr/>
    </dgm:pt>
    <dgm:pt modelId="{A1CB60A2-1DFA-44C0-9A68-DBFB8D0071B1}" type="pres">
      <dgm:prSet presAssocID="{31E63F3B-B41D-459A-A568-44CDB7F5733C}" presName="ParentAccent3" presStyleLbl="alignNode1" presStyleIdx="2" presStyleCnt="27"/>
      <dgm:spPr/>
    </dgm:pt>
    <dgm:pt modelId="{B38390BD-AE2B-4C75-A759-A248D4897248}" type="pres">
      <dgm:prSet presAssocID="{31E63F3B-B41D-459A-A568-44CDB7F5733C}" presName="ParentAccent4" presStyleLbl="alignNode1" presStyleIdx="3" presStyleCnt="27"/>
      <dgm:spPr/>
    </dgm:pt>
    <dgm:pt modelId="{356FCE48-5EAC-4C9D-83D1-EC675F86339B}" type="pres">
      <dgm:prSet presAssocID="{31E63F3B-B41D-459A-A568-44CDB7F5733C}" presName="ParentAccent5" presStyleLbl="alignNode1" presStyleIdx="4" presStyleCnt="27"/>
      <dgm:spPr/>
    </dgm:pt>
    <dgm:pt modelId="{CA340B46-7108-44CE-B2B1-B4DE49361FC5}" type="pres">
      <dgm:prSet presAssocID="{31E63F3B-B41D-459A-A568-44CDB7F5733C}" presName="ParentAccent6" presStyleLbl="alignNode1" presStyleIdx="5" presStyleCnt="27"/>
      <dgm:spPr/>
    </dgm:pt>
    <dgm:pt modelId="{8698562C-38C6-459E-AB18-B99F1530D94B}" type="pres">
      <dgm:prSet presAssocID="{31E63F3B-B41D-459A-A568-44CDB7F5733C}" presName="ParentAccent7" presStyleLbl="alignNode1" presStyleIdx="6" presStyleCnt="27"/>
      <dgm:spPr/>
    </dgm:pt>
    <dgm:pt modelId="{50808EDF-487B-46B6-ABEA-03906D4E04D9}" type="pres">
      <dgm:prSet presAssocID="{31E63F3B-B41D-459A-A568-44CDB7F5733C}" presName="ParentAccent8" presStyleLbl="alignNode1" presStyleIdx="7" presStyleCnt="27"/>
      <dgm:spPr/>
    </dgm:pt>
    <dgm:pt modelId="{E05DD4AB-EE38-498B-9610-17B300DAED7C}" type="pres">
      <dgm:prSet presAssocID="{31E63F3B-B41D-459A-A568-44CDB7F5733C}" presName="ParentAccent9" presStyleLbl="alignNode1" presStyleIdx="8" presStyleCnt="27"/>
      <dgm:spPr/>
    </dgm:pt>
    <dgm:pt modelId="{959BCE9A-F62D-4646-A9FC-7A56C52B7F22}" type="pres">
      <dgm:prSet presAssocID="{31E63F3B-B41D-459A-A568-44CDB7F5733C}" presName="ParentAccent10" presStyleLbl="alignNode1" presStyleIdx="9" presStyleCnt="27"/>
      <dgm:spPr/>
    </dgm:pt>
    <dgm:pt modelId="{80018342-149A-431A-A774-02ED3C482816}" type="pres">
      <dgm:prSet presAssocID="{31E63F3B-B41D-459A-A568-44CDB7F5733C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A9F45759-4002-4CAC-AA8C-F8B30F7FE1C1}" type="pres">
      <dgm:prSet presAssocID="{025BE921-D385-4B53-848F-ABEF811C1A9E}" presName="Child1Accent1" presStyleLbl="alignNode1" presStyleIdx="11" presStyleCnt="27"/>
      <dgm:spPr/>
    </dgm:pt>
    <dgm:pt modelId="{CA7B0621-3082-4D96-A75B-CB64FD91D6F5}" type="pres">
      <dgm:prSet presAssocID="{025BE921-D385-4B53-848F-ABEF811C1A9E}" presName="Child1Accent2" presStyleLbl="alignNode1" presStyleIdx="12" presStyleCnt="27"/>
      <dgm:spPr/>
    </dgm:pt>
    <dgm:pt modelId="{86103BCE-8686-4BAA-927F-6A2A5BBF07CE}" type="pres">
      <dgm:prSet presAssocID="{025BE921-D385-4B53-848F-ABEF811C1A9E}" presName="Child1Accent3" presStyleLbl="alignNode1" presStyleIdx="13" presStyleCnt="27"/>
      <dgm:spPr/>
    </dgm:pt>
    <dgm:pt modelId="{ED249A66-1A77-4802-AE8A-513B6B70AA1A}" type="pres">
      <dgm:prSet presAssocID="{025BE921-D385-4B53-848F-ABEF811C1A9E}" presName="Child1Accent4" presStyleLbl="alignNode1" presStyleIdx="14" presStyleCnt="27"/>
      <dgm:spPr/>
    </dgm:pt>
    <dgm:pt modelId="{21A26E47-8A21-418B-846B-93D68FBB0AC5}" type="pres">
      <dgm:prSet presAssocID="{025BE921-D385-4B53-848F-ABEF811C1A9E}" presName="Child1Accent5" presStyleLbl="alignNode1" presStyleIdx="15" presStyleCnt="27"/>
      <dgm:spPr/>
    </dgm:pt>
    <dgm:pt modelId="{139AEDAA-96AD-41C9-8F22-29B092F4F2E3}" type="pres">
      <dgm:prSet presAssocID="{025BE921-D385-4B53-848F-ABEF811C1A9E}" presName="Child1Accent6" presStyleLbl="alignNode1" presStyleIdx="16" presStyleCnt="27"/>
      <dgm:spPr/>
    </dgm:pt>
    <dgm:pt modelId="{E1E5F835-6454-49B2-8E07-95ABEFF0FD6B}" type="pres">
      <dgm:prSet presAssocID="{025BE921-D385-4B53-848F-ABEF811C1A9E}" presName="Child1Accent7" presStyleLbl="alignNode1" presStyleIdx="17" presStyleCnt="27"/>
      <dgm:spPr/>
    </dgm:pt>
    <dgm:pt modelId="{DBCF8729-7255-401C-AE98-2D517A6F40B7}" type="pres">
      <dgm:prSet presAssocID="{025BE921-D385-4B53-848F-ABEF811C1A9E}" presName="Child1Accent8" presStyleLbl="alignNode1" presStyleIdx="18" presStyleCnt="27"/>
      <dgm:spPr/>
    </dgm:pt>
    <dgm:pt modelId="{E54D709B-3B7D-40E8-B2C7-1FF240C78CD2}" type="pres">
      <dgm:prSet presAssocID="{025BE921-D385-4B53-848F-ABEF811C1A9E}" presName="Child1Accent9" presStyleLbl="alignNode1" presStyleIdx="19" presStyleCnt="27"/>
      <dgm:spPr/>
    </dgm:pt>
    <dgm:pt modelId="{E579ED3C-6A33-47A4-AF32-85B52BB7465C}" type="pres">
      <dgm:prSet presAssocID="{025BE921-D385-4B53-848F-ABEF811C1A9E}" presName="Child1" presStyleLbl="revTx" presStyleIdx="0" presStyleCnt="2" custScaleX="141648" custLinFactNeighborX="-3113">
        <dgm:presLayoutVars>
          <dgm:chMax/>
          <dgm:chPref val="0"/>
          <dgm:bulletEnabled val="1"/>
        </dgm:presLayoutVars>
      </dgm:prSet>
      <dgm:spPr/>
    </dgm:pt>
    <dgm:pt modelId="{F2E7806D-2010-4AFF-A200-EF08F7713242}" type="pres">
      <dgm:prSet presAssocID="{EF965A4E-638D-44B0-8AFA-688F6F12DBCC}" presName="Child2Accent1" presStyleLbl="alignNode1" presStyleIdx="20" presStyleCnt="27"/>
      <dgm:spPr/>
    </dgm:pt>
    <dgm:pt modelId="{959B36C9-47D5-4AF3-95E4-68EFDD08E497}" type="pres">
      <dgm:prSet presAssocID="{EF965A4E-638D-44B0-8AFA-688F6F12DBCC}" presName="Child2Accent2" presStyleLbl="alignNode1" presStyleIdx="21" presStyleCnt="27"/>
      <dgm:spPr/>
    </dgm:pt>
    <dgm:pt modelId="{8D4F7E8E-8132-43AC-A945-B8470FDC3529}" type="pres">
      <dgm:prSet presAssocID="{EF965A4E-638D-44B0-8AFA-688F6F12DBCC}" presName="Child2Accent3" presStyleLbl="alignNode1" presStyleIdx="22" presStyleCnt="27"/>
      <dgm:spPr/>
    </dgm:pt>
    <dgm:pt modelId="{091F5299-B24E-42FD-9723-408DC4DAEE03}" type="pres">
      <dgm:prSet presAssocID="{EF965A4E-638D-44B0-8AFA-688F6F12DBCC}" presName="Child2Accent4" presStyleLbl="alignNode1" presStyleIdx="23" presStyleCnt="27"/>
      <dgm:spPr/>
    </dgm:pt>
    <dgm:pt modelId="{F8C9240C-5CA5-4D2D-946B-E9A3A49ADD1D}" type="pres">
      <dgm:prSet presAssocID="{EF965A4E-638D-44B0-8AFA-688F6F12DBCC}" presName="Child2Accent5" presStyleLbl="alignNode1" presStyleIdx="24" presStyleCnt="27"/>
      <dgm:spPr/>
    </dgm:pt>
    <dgm:pt modelId="{A9F2FA95-805E-43A5-9BC4-D545216E6238}" type="pres">
      <dgm:prSet presAssocID="{EF965A4E-638D-44B0-8AFA-688F6F12DBCC}" presName="Child2Accent6" presStyleLbl="alignNode1" presStyleIdx="25" presStyleCnt="27"/>
      <dgm:spPr/>
    </dgm:pt>
    <dgm:pt modelId="{649D768A-E552-44A5-82CF-54F6DE2C0EDF}" type="pres">
      <dgm:prSet presAssocID="{EF965A4E-638D-44B0-8AFA-688F6F12DBCC}" presName="Child2Accent7" presStyleLbl="alignNode1" presStyleIdx="26" presStyleCnt="27"/>
      <dgm:spPr/>
    </dgm:pt>
    <dgm:pt modelId="{13310CC7-D56B-494E-8B49-4D494810ADEF}" type="pres">
      <dgm:prSet presAssocID="{EF965A4E-638D-44B0-8AFA-688F6F12DBCC}" presName="Child2" presStyleLbl="revTx" presStyleIdx="1" presStyleCnt="2" custScaleX="121007" custLinFactNeighborX="-10376">
        <dgm:presLayoutVars>
          <dgm:chMax/>
          <dgm:chPref val="0"/>
          <dgm:bulletEnabled val="1"/>
        </dgm:presLayoutVars>
      </dgm:prSet>
      <dgm:spPr/>
    </dgm:pt>
  </dgm:ptLst>
  <dgm:cxnLst>
    <dgm:cxn modelId="{4BE4B431-DE16-451E-BFBE-A1872A9A05DF}" type="presOf" srcId="{EF965A4E-638D-44B0-8AFA-688F6F12DBCC}" destId="{13310CC7-D56B-494E-8B49-4D494810ADEF}" srcOrd="0" destOrd="0" presId="urn:microsoft.com/office/officeart/2011/layout/ConvergingText"/>
    <dgm:cxn modelId="{3CC7FB72-EA39-446B-BCC8-D1B6C8608E62}" type="presOf" srcId="{025BE921-D385-4B53-848F-ABEF811C1A9E}" destId="{E579ED3C-6A33-47A4-AF32-85B52BB7465C}" srcOrd="0" destOrd="0" presId="urn:microsoft.com/office/officeart/2011/layout/ConvergingText"/>
    <dgm:cxn modelId="{BC743F82-1FF9-4C1E-9314-A0909A4DE1B3}" srcId="{31E63F3B-B41D-459A-A568-44CDB7F5733C}" destId="{EF965A4E-638D-44B0-8AFA-688F6F12DBCC}" srcOrd="1" destOrd="0" parTransId="{814F8211-6D62-416E-9902-6460F3B63DBC}" sibTransId="{61B51CC2-F196-46FC-A604-B4FB370EA6C9}"/>
    <dgm:cxn modelId="{87CD6192-B25D-473F-A2B5-4B4E409D964F}" srcId="{31E63F3B-B41D-459A-A568-44CDB7F5733C}" destId="{025BE921-D385-4B53-848F-ABEF811C1A9E}" srcOrd="0" destOrd="0" parTransId="{F07C17A8-3A59-4931-B8E8-E332B10C2DE8}" sibTransId="{A9AA93AB-4D0A-479B-82A3-412983B79992}"/>
    <dgm:cxn modelId="{A2ABEC92-D91B-4269-B545-1585C04FD17C}" type="presOf" srcId="{31E63F3B-B41D-459A-A568-44CDB7F5733C}" destId="{80018342-149A-431A-A774-02ED3C482816}" srcOrd="0" destOrd="0" presId="urn:microsoft.com/office/officeart/2011/layout/ConvergingText"/>
    <dgm:cxn modelId="{866066A0-1CE0-4F6A-BBBD-BE3EB809B43D}" type="presOf" srcId="{1B26878A-72A9-40E6-AF3A-2D51CE8DD9FE}" destId="{E006A64B-0145-4D1D-AC68-B138F773B594}" srcOrd="0" destOrd="0" presId="urn:microsoft.com/office/officeart/2011/layout/ConvergingText"/>
    <dgm:cxn modelId="{566CC0EA-25F8-4704-A238-41694D6D16C3}" srcId="{1B26878A-72A9-40E6-AF3A-2D51CE8DD9FE}" destId="{31E63F3B-B41D-459A-A568-44CDB7F5733C}" srcOrd="0" destOrd="0" parTransId="{3853D62E-1576-4DA1-B8B5-7A7CB95F0294}" sibTransId="{0BF9CC56-5B48-462A-998C-9AD6912DA08C}"/>
    <dgm:cxn modelId="{046E2711-CE7F-446D-A17D-3C68BC2B7CA3}" type="presParOf" srcId="{E006A64B-0145-4D1D-AC68-B138F773B594}" destId="{231C8ECC-7F16-44D2-9B7E-D519B60B7D4E}" srcOrd="0" destOrd="0" presId="urn:microsoft.com/office/officeart/2011/layout/ConvergingText"/>
    <dgm:cxn modelId="{0F01F0BF-538E-4337-A369-34DBBD990136}" type="presParOf" srcId="{231C8ECC-7F16-44D2-9B7E-D519B60B7D4E}" destId="{07EEE1E3-A5A4-4891-A82C-E19DF97DD608}" srcOrd="0" destOrd="0" presId="urn:microsoft.com/office/officeart/2011/layout/ConvergingText"/>
    <dgm:cxn modelId="{947FD10E-CE36-4AD7-8F3C-C6CB0E9A266B}" type="presParOf" srcId="{231C8ECC-7F16-44D2-9B7E-D519B60B7D4E}" destId="{DBFDB403-D14A-474D-BB0E-7CD03A90DEA1}" srcOrd="1" destOrd="0" presId="urn:microsoft.com/office/officeart/2011/layout/ConvergingText"/>
    <dgm:cxn modelId="{3FB3C267-C10F-413F-B8BB-095DD0080EB0}" type="presParOf" srcId="{231C8ECC-7F16-44D2-9B7E-D519B60B7D4E}" destId="{A1CB60A2-1DFA-44C0-9A68-DBFB8D0071B1}" srcOrd="2" destOrd="0" presId="urn:microsoft.com/office/officeart/2011/layout/ConvergingText"/>
    <dgm:cxn modelId="{795DA28A-064C-4DF3-958D-5138D02CBF6B}" type="presParOf" srcId="{231C8ECC-7F16-44D2-9B7E-D519B60B7D4E}" destId="{B38390BD-AE2B-4C75-A759-A248D4897248}" srcOrd="3" destOrd="0" presId="urn:microsoft.com/office/officeart/2011/layout/ConvergingText"/>
    <dgm:cxn modelId="{A94C59C9-5CA4-4FCE-BF70-0E892E7EEBE4}" type="presParOf" srcId="{231C8ECC-7F16-44D2-9B7E-D519B60B7D4E}" destId="{356FCE48-5EAC-4C9D-83D1-EC675F86339B}" srcOrd="4" destOrd="0" presId="urn:microsoft.com/office/officeart/2011/layout/ConvergingText"/>
    <dgm:cxn modelId="{867D7899-70D1-4786-96EF-DA4BDFCFB26E}" type="presParOf" srcId="{231C8ECC-7F16-44D2-9B7E-D519B60B7D4E}" destId="{CA340B46-7108-44CE-B2B1-B4DE49361FC5}" srcOrd="5" destOrd="0" presId="urn:microsoft.com/office/officeart/2011/layout/ConvergingText"/>
    <dgm:cxn modelId="{EF092AAC-C8B0-49FB-BD0C-FB7D8FC1B95D}" type="presParOf" srcId="{231C8ECC-7F16-44D2-9B7E-D519B60B7D4E}" destId="{8698562C-38C6-459E-AB18-B99F1530D94B}" srcOrd="6" destOrd="0" presId="urn:microsoft.com/office/officeart/2011/layout/ConvergingText"/>
    <dgm:cxn modelId="{1B04A000-37E9-4F26-BEA4-381CA990A780}" type="presParOf" srcId="{231C8ECC-7F16-44D2-9B7E-D519B60B7D4E}" destId="{50808EDF-487B-46B6-ABEA-03906D4E04D9}" srcOrd="7" destOrd="0" presId="urn:microsoft.com/office/officeart/2011/layout/ConvergingText"/>
    <dgm:cxn modelId="{23FE0018-557A-46F1-97FA-CFFA3C11C29F}" type="presParOf" srcId="{231C8ECC-7F16-44D2-9B7E-D519B60B7D4E}" destId="{E05DD4AB-EE38-498B-9610-17B300DAED7C}" srcOrd="8" destOrd="0" presId="urn:microsoft.com/office/officeart/2011/layout/ConvergingText"/>
    <dgm:cxn modelId="{6D163A23-92A6-4780-893E-ECFB820EA126}" type="presParOf" srcId="{231C8ECC-7F16-44D2-9B7E-D519B60B7D4E}" destId="{959BCE9A-F62D-4646-A9FC-7A56C52B7F22}" srcOrd="9" destOrd="0" presId="urn:microsoft.com/office/officeart/2011/layout/ConvergingText"/>
    <dgm:cxn modelId="{2FF048AA-ACB5-4542-84F7-94880F560261}" type="presParOf" srcId="{231C8ECC-7F16-44D2-9B7E-D519B60B7D4E}" destId="{80018342-149A-431A-A774-02ED3C482816}" srcOrd="10" destOrd="0" presId="urn:microsoft.com/office/officeart/2011/layout/ConvergingText"/>
    <dgm:cxn modelId="{35F2F120-B64A-4DDC-B52E-CC1B2E84A32E}" type="presParOf" srcId="{231C8ECC-7F16-44D2-9B7E-D519B60B7D4E}" destId="{A9F45759-4002-4CAC-AA8C-F8B30F7FE1C1}" srcOrd="11" destOrd="0" presId="urn:microsoft.com/office/officeart/2011/layout/ConvergingText"/>
    <dgm:cxn modelId="{055D2C89-B0AA-43A5-A4C1-836A8E26609C}" type="presParOf" srcId="{231C8ECC-7F16-44D2-9B7E-D519B60B7D4E}" destId="{CA7B0621-3082-4D96-A75B-CB64FD91D6F5}" srcOrd="12" destOrd="0" presId="urn:microsoft.com/office/officeart/2011/layout/ConvergingText"/>
    <dgm:cxn modelId="{EA9D786B-6FA7-42D4-B832-F2F8DE9DD21A}" type="presParOf" srcId="{231C8ECC-7F16-44D2-9B7E-D519B60B7D4E}" destId="{86103BCE-8686-4BAA-927F-6A2A5BBF07CE}" srcOrd="13" destOrd="0" presId="urn:microsoft.com/office/officeart/2011/layout/ConvergingText"/>
    <dgm:cxn modelId="{AD23FCBF-9E52-444D-9D0E-3732F664526F}" type="presParOf" srcId="{231C8ECC-7F16-44D2-9B7E-D519B60B7D4E}" destId="{ED249A66-1A77-4802-AE8A-513B6B70AA1A}" srcOrd="14" destOrd="0" presId="urn:microsoft.com/office/officeart/2011/layout/ConvergingText"/>
    <dgm:cxn modelId="{B1502A9C-0736-4B29-B627-9308BEB79EE0}" type="presParOf" srcId="{231C8ECC-7F16-44D2-9B7E-D519B60B7D4E}" destId="{21A26E47-8A21-418B-846B-93D68FBB0AC5}" srcOrd="15" destOrd="0" presId="urn:microsoft.com/office/officeart/2011/layout/ConvergingText"/>
    <dgm:cxn modelId="{CD365C4A-E757-4F16-813F-11A8C3661994}" type="presParOf" srcId="{231C8ECC-7F16-44D2-9B7E-D519B60B7D4E}" destId="{139AEDAA-96AD-41C9-8F22-29B092F4F2E3}" srcOrd="16" destOrd="0" presId="urn:microsoft.com/office/officeart/2011/layout/ConvergingText"/>
    <dgm:cxn modelId="{AE7D9404-0140-4821-8EA0-23A9CC097101}" type="presParOf" srcId="{231C8ECC-7F16-44D2-9B7E-D519B60B7D4E}" destId="{E1E5F835-6454-49B2-8E07-95ABEFF0FD6B}" srcOrd="17" destOrd="0" presId="urn:microsoft.com/office/officeart/2011/layout/ConvergingText"/>
    <dgm:cxn modelId="{80E3147B-8600-451A-B71F-FC9136E8ADCD}" type="presParOf" srcId="{231C8ECC-7F16-44D2-9B7E-D519B60B7D4E}" destId="{DBCF8729-7255-401C-AE98-2D517A6F40B7}" srcOrd="18" destOrd="0" presId="urn:microsoft.com/office/officeart/2011/layout/ConvergingText"/>
    <dgm:cxn modelId="{2F5BDDE8-6034-4B25-AFCB-E049F23BCDF9}" type="presParOf" srcId="{231C8ECC-7F16-44D2-9B7E-D519B60B7D4E}" destId="{E54D709B-3B7D-40E8-B2C7-1FF240C78CD2}" srcOrd="19" destOrd="0" presId="urn:microsoft.com/office/officeart/2011/layout/ConvergingText"/>
    <dgm:cxn modelId="{43DC9A70-79D4-4E4C-AC21-0825CCAA81CD}" type="presParOf" srcId="{231C8ECC-7F16-44D2-9B7E-D519B60B7D4E}" destId="{E579ED3C-6A33-47A4-AF32-85B52BB7465C}" srcOrd="20" destOrd="0" presId="urn:microsoft.com/office/officeart/2011/layout/ConvergingText"/>
    <dgm:cxn modelId="{4BB7E1C5-A14C-43E0-8A33-3C490A681BA5}" type="presParOf" srcId="{231C8ECC-7F16-44D2-9B7E-D519B60B7D4E}" destId="{F2E7806D-2010-4AFF-A200-EF08F7713242}" srcOrd="21" destOrd="0" presId="urn:microsoft.com/office/officeart/2011/layout/ConvergingText"/>
    <dgm:cxn modelId="{75AE05BF-4149-458C-BF9B-BA4BA9BB7948}" type="presParOf" srcId="{231C8ECC-7F16-44D2-9B7E-D519B60B7D4E}" destId="{959B36C9-47D5-4AF3-95E4-68EFDD08E497}" srcOrd="22" destOrd="0" presId="urn:microsoft.com/office/officeart/2011/layout/ConvergingText"/>
    <dgm:cxn modelId="{1645A632-DFB7-411B-A70E-E8B89349AFAA}" type="presParOf" srcId="{231C8ECC-7F16-44D2-9B7E-D519B60B7D4E}" destId="{8D4F7E8E-8132-43AC-A945-B8470FDC3529}" srcOrd="23" destOrd="0" presId="urn:microsoft.com/office/officeart/2011/layout/ConvergingText"/>
    <dgm:cxn modelId="{392B216C-367E-4804-A078-ACA97B4FE97E}" type="presParOf" srcId="{231C8ECC-7F16-44D2-9B7E-D519B60B7D4E}" destId="{091F5299-B24E-42FD-9723-408DC4DAEE03}" srcOrd="24" destOrd="0" presId="urn:microsoft.com/office/officeart/2011/layout/ConvergingText"/>
    <dgm:cxn modelId="{DD81281C-EC3E-4A87-9139-C46DE58B235D}" type="presParOf" srcId="{231C8ECC-7F16-44D2-9B7E-D519B60B7D4E}" destId="{F8C9240C-5CA5-4D2D-946B-E9A3A49ADD1D}" srcOrd="25" destOrd="0" presId="urn:microsoft.com/office/officeart/2011/layout/ConvergingText"/>
    <dgm:cxn modelId="{1660E464-4F9B-4FFA-B562-B5F52AED4BCB}" type="presParOf" srcId="{231C8ECC-7F16-44D2-9B7E-D519B60B7D4E}" destId="{A9F2FA95-805E-43A5-9BC4-D545216E6238}" srcOrd="26" destOrd="0" presId="urn:microsoft.com/office/officeart/2011/layout/ConvergingText"/>
    <dgm:cxn modelId="{5A9CE750-FE62-4DA3-9428-ACF7B6F1C6FF}" type="presParOf" srcId="{231C8ECC-7F16-44D2-9B7E-D519B60B7D4E}" destId="{649D768A-E552-44A5-82CF-54F6DE2C0EDF}" srcOrd="27" destOrd="0" presId="urn:microsoft.com/office/officeart/2011/layout/ConvergingText"/>
    <dgm:cxn modelId="{6161F993-3F17-47E7-8F2E-F1521C898FC2}" type="presParOf" srcId="{231C8ECC-7F16-44D2-9B7E-D519B60B7D4E}" destId="{13310CC7-D56B-494E-8B49-4D494810ADEF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4A6D2F-670F-4923-900E-505C598BB08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ABE4ED6-E6F2-4CCC-8FE6-315A9093A5C1}">
      <dgm:prSet phldrT="[Text]"/>
      <dgm:spPr/>
      <dgm:t>
        <a:bodyPr/>
        <a:lstStyle/>
        <a:p>
          <a:r>
            <a:rPr lang="fr-FR" dirty="0"/>
            <a:t>1</a:t>
          </a:r>
        </a:p>
      </dgm:t>
    </dgm:pt>
    <dgm:pt modelId="{D3237BCC-E169-46C5-9F36-3B1D2388EC78}" type="parTrans" cxnId="{EA5DDD3D-E125-401D-B678-FC2811EBDDE1}">
      <dgm:prSet/>
      <dgm:spPr/>
      <dgm:t>
        <a:bodyPr/>
        <a:lstStyle/>
        <a:p>
          <a:endParaRPr lang="fr-FR"/>
        </a:p>
      </dgm:t>
    </dgm:pt>
    <dgm:pt modelId="{D7ECE601-78D7-4FA0-822F-05056C18CE90}" type="sibTrans" cxnId="{EA5DDD3D-E125-401D-B678-FC2811EBDDE1}">
      <dgm:prSet/>
      <dgm:spPr/>
      <dgm:t>
        <a:bodyPr/>
        <a:lstStyle/>
        <a:p>
          <a:endParaRPr lang="fr-FR"/>
        </a:p>
      </dgm:t>
    </dgm:pt>
    <dgm:pt modelId="{AD186B9A-08FA-40D4-B5E9-1C32227E669B}">
      <dgm:prSet phldrT="[Text]"/>
      <dgm:spPr/>
      <dgm:t>
        <a:bodyPr/>
        <a:lstStyle/>
        <a:p>
          <a:r>
            <a:rPr lang="fr-FR" dirty="0"/>
            <a:t>Extract top 5 books from Item-to-item</a:t>
          </a:r>
        </a:p>
      </dgm:t>
    </dgm:pt>
    <dgm:pt modelId="{347F2B87-785C-4F78-96B4-C8E596CB740C}" type="parTrans" cxnId="{F830D3FA-84FE-4D1C-BA8B-40B9ED4AED6D}">
      <dgm:prSet/>
      <dgm:spPr/>
      <dgm:t>
        <a:bodyPr/>
        <a:lstStyle/>
        <a:p>
          <a:endParaRPr lang="fr-FR"/>
        </a:p>
      </dgm:t>
    </dgm:pt>
    <dgm:pt modelId="{93D5590F-BAEA-4C94-95BB-0068415BC345}" type="sibTrans" cxnId="{F830D3FA-84FE-4D1C-BA8B-40B9ED4AED6D}">
      <dgm:prSet/>
      <dgm:spPr/>
      <dgm:t>
        <a:bodyPr/>
        <a:lstStyle/>
        <a:p>
          <a:endParaRPr lang="fr-FR"/>
        </a:p>
      </dgm:t>
    </dgm:pt>
    <dgm:pt modelId="{BD5DF2B9-9986-4682-8380-B817775AD80F}">
      <dgm:prSet phldrT="[Text]"/>
      <dgm:spPr/>
      <dgm:t>
        <a:bodyPr/>
        <a:lstStyle/>
        <a:p>
          <a:r>
            <a:rPr lang="fr-FR" dirty="0"/>
            <a:t>Extract top 5 books from User-to-User</a:t>
          </a:r>
        </a:p>
      </dgm:t>
    </dgm:pt>
    <dgm:pt modelId="{DD36B92C-D805-4B79-9E9D-24BF8BA41D67}" type="parTrans" cxnId="{0FE06B1B-0161-448A-8D04-0E94731A778F}">
      <dgm:prSet/>
      <dgm:spPr/>
      <dgm:t>
        <a:bodyPr/>
        <a:lstStyle/>
        <a:p>
          <a:endParaRPr lang="fr-FR"/>
        </a:p>
      </dgm:t>
    </dgm:pt>
    <dgm:pt modelId="{FE7C3210-0560-44C3-AFFB-1FC1FC7AF539}" type="sibTrans" cxnId="{0FE06B1B-0161-448A-8D04-0E94731A778F}">
      <dgm:prSet/>
      <dgm:spPr/>
      <dgm:t>
        <a:bodyPr/>
        <a:lstStyle/>
        <a:p>
          <a:endParaRPr lang="fr-FR"/>
        </a:p>
      </dgm:t>
    </dgm:pt>
    <dgm:pt modelId="{B27B0F75-9347-4CF1-BBF5-3631AC572179}">
      <dgm:prSet phldrT="[Text]"/>
      <dgm:spPr/>
      <dgm:t>
        <a:bodyPr/>
        <a:lstStyle/>
        <a:p>
          <a:r>
            <a:rPr lang="fr-FR" dirty="0"/>
            <a:t>2</a:t>
          </a:r>
        </a:p>
      </dgm:t>
    </dgm:pt>
    <dgm:pt modelId="{A87ED35E-F658-4667-BE5E-9F7EAD8BA1ED}" type="parTrans" cxnId="{5C0DFB7D-8927-4AE1-9809-1F7FE2C77FC2}">
      <dgm:prSet/>
      <dgm:spPr/>
      <dgm:t>
        <a:bodyPr/>
        <a:lstStyle/>
        <a:p>
          <a:endParaRPr lang="fr-FR"/>
        </a:p>
      </dgm:t>
    </dgm:pt>
    <dgm:pt modelId="{4D24129D-E2A8-461B-8287-478C40DB2C92}" type="sibTrans" cxnId="{5C0DFB7D-8927-4AE1-9809-1F7FE2C77FC2}">
      <dgm:prSet/>
      <dgm:spPr/>
      <dgm:t>
        <a:bodyPr/>
        <a:lstStyle/>
        <a:p>
          <a:endParaRPr lang="fr-FR"/>
        </a:p>
      </dgm:t>
    </dgm:pt>
    <dgm:pt modelId="{ADEB5672-4743-4591-BCD6-03A2188D3D01}">
      <dgm:prSet phldrT="[Text]"/>
      <dgm:spPr/>
      <dgm:t>
        <a:bodyPr/>
        <a:lstStyle/>
        <a:p>
          <a:r>
            <a:rPr lang="fr-FR" dirty="0"/>
            <a:t>Joining the two tuples</a:t>
          </a:r>
        </a:p>
      </dgm:t>
    </dgm:pt>
    <dgm:pt modelId="{44AE3FC2-25FA-4E31-A2E6-BCBD81C8083E}" type="parTrans" cxnId="{5DA60CA7-E299-4E6C-ABDE-D445C9B0F81B}">
      <dgm:prSet/>
      <dgm:spPr/>
      <dgm:t>
        <a:bodyPr/>
        <a:lstStyle/>
        <a:p>
          <a:endParaRPr lang="fr-FR"/>
        </a:p>
      </dgm:t>
    </dgm:pt>
    <dgm:pt modelId="{7FE59A5E-0515-4D5D-B811-C7338C5F3A7B}" type="sibTrans" cxnId="{5DA60CA7-E299-4E6C-ABDE-D445C9B0F81B}">
      <dgm:prSet/>
      <dgm:spPr/>
      <dgm:t>
        <a:bodyPr/>
        <a:lstStyle/>
        <a:p>
          <a:endParaRPr lang="fr-FR"/>
        </a:p>
      </dgm:t>
    </dgm:pt>
    <dgm:pt modelId="{F569D431-E662-4F0A-8CCE-36E4FEDA3EE7}">
      <dgm:prSet phldrT="[Text]"/>
      <dgm:spPr/>
      <dgm:t>
        <a:bodyPr/>
        <a:lstStyle/>
        <a:p>
          <a:r>
            <a:rPr lang="fr-FR" dirty="0"/>
            <a:t>Selecting top 5 books having best Correlation score </a:t>
          </a:r>
        </a:p>
      </dgm:t>
    </dgm:pt>
    <dgm:pt modelId="{C5C0E1C3-B94D-4A21-B37B-4CD03A73BC69}" type="parTrans" cxnId="{67C9F423-3F4C-4E48-B602-D6EBA9D409BD}">
      <dgm:prSet/>
      <dgm:spPr/>
      <dgm:t>
        <a:bodyPr/>
        <a:lstStyle/>
        <a:p>
          <a:endParaRPr lang="fr-FR"/>
        </a:p>
      </dgm:t>
    </dgm:pt>
    <dgm:pt modelId="{C21CFF34-B986-469E-B4DF-F0ABA5CBE120}" type="sibTrans" cxnId="{67C9F423-3F4C-4E48-B602-D6EBA9D409BD}">
      <dgm:prSet/>
      <dgm:spPr/>
      <dgm:t>
        <a:bodyPr/>
        <a:lstStyle/>
        <a:p>
          <a:endParaRPr lang="fr-FR"/>
        </a:p>
      </dgm:t>
    </dgm:pt>
    <dgm:pt modelId="{D9BD2C46-65AD-42F8-AF29-5A8754E7E0F6}">
      <dgm:prSet phldrT="[Text]"/>
      <dgm:spPr/>
      <dgm:t>
        <a:bodyPr/>
        <a:lstStyle/>
        <a:p>
          <a:r>
            <a:rPr lang="fr-FR" dirty="0"/>
            <a:t>3</a:t>
          </a:r>
        </a:p>
      </dgm:t>
    </dgm:pt>
    <dgm:pt modelId="{52638D87-0706-491D-A9F6-384864106A0A}" type="parTrans" cxnId="{2190DF1B-4A0D-4B01-A53A-92C871A696C9}">
      <dgm:prSet/>
      <dgm:spPr/>
      <dgm:t>
        <a:bodyPr/>
        <a:lstStyle/>
        <a:p>
          <a:endParaRPr lang="fr-FR"/>
        </a:p>
      </dgm:t>
    </dgm:pt>
    <dgm:pt modelId="{ECB43264-D21E-48F8-B49C-F323ACACCC25}" type="sibTrans" cxnId="{2190DF1B-4A0D-4B01-A53A-92C871A696C9}">
      <dgm:prSet/>
      <dgm:spPr/>
      <dgm:t>
        <a:bodyPr/>
        <a:lstStyle/>
        <a:p>
          <a:endParaRPr lang="fr-FR"/>
        </a:p>
      </dgm:t>
    </dgm:pt>
    <dgm:pt modelId="{189EA07C-DD63-41F2-9990-845C50C7EA64}">
      <dgm:prSet phldrT="[Text]"/>
      <dgm:spPr/>
      <dgm:t>
        <a:bodyPr/>
        <a:lstStyle/>
        <a:p>
          <a:r>
            <a:rPr lang="fr-FR" dirty="0"/>
            <a:t>Loading in Recommandation Table</a:t>
          </a:r>
        </a:p>
      </dgm:t>
    </dgm:pt>
    <dgm:pt modelId="{44E33CC8-B8F2-41FA-ACCC-671DEDCAB78E}" type="parTrans" cxnId="{5763800A-3AB5-4B46-837A-F542F6364AE8}">
      <dgm:prSet/>
      <dgm:spPr/>
      <dgm:t>
        <a:bodyPr/>
        <a:lstStyle/>
        <a:p>
          <a:endParaRPr lang="fr-FR"/>
        </a:p>
      </dgm:t>
    </dgm:pt>
    <dgm:pt modelId="{470B9A2B-4B5B-4E51-9ACE-3D650669E884}" type="sibTrans" cxnId="{5763800A-3AB5-4B46-837A-F542F6364AE8}">
      <dgm:prSet/>
      <dgm:spPr/>
      <dgm:t>
        <a:bodyPr/>
        <a:lstStyle/>
        <a:p>
          <a:endParaRPr lang="fr-FR"/>
        </a:p>
      </dgm:t>
    </dgm:pt>
    <dgm:pt modelId="{AF5E835F-C20C-4D99-8AF7-64649AC9BB6F}" type="pres">
      <dgm:prSet presAssocID="{794A6D2F-670F-4923-900E-505C598BB08D}" presName="linearFlow" presStyleCnt="0">
        <dgm:presLayoutVars>
          <dgm:dir/>
          <dgm:animLvl val="lvl"/>
          <dgm:resizeHandles val="exact"/>
        </dgm:presLayoutVars>
      </dgm:prSet>
      <dgm:spPr/>
    </dgm:pt>
    <dgm:pt modelId="{47CBBAEC-2693-4470-89A4-AE84658B8CAE}" type="pres">
      <dgm:prSet presAssocID="{BABE4ED6-E6F2-4CCC-8FE6-315A9093A5C1}" presName="composite" presStyleCnt="0"/>
      <dgm:spPr/>
    </dgm:pt>
    <dgm:pt modelId="{EAAA5CF2-BFD8-48C2-AA1D-1D57195BD03F}" type="pres">
      <dgm:prSet presAssocID="{BABE4ED6-E6F2-4CCC-8FE6-315A9093A5C1}" presName="parentText" presStyleLbl="alignNode1" presStyleIdx="0" presStyleCnt="3" custLinFactNeighborY="0">
        <dgm:presLayoutVars>
          <dgm:chMax val="1"/>
          <dgm:bulletEnabled val="1"/>
        </dgm:presLayoutVars>
      </dgm:prSet>
      <dgm:spPr/>
    </dgm:pt>
    <dgm:pt modelId="{89563C5E-9AE5-45F3-9850-47DB89EAC73B}" type="pres">
      <dgm:prSet presAssocID="{BABE4ED6-E6F2-4CCC-8FE6-315A9093A5C1}" presName="descendantText" presStyleLbl="alignAcc1" presStyleIdx="0" presStyleCnt="3">
        <dgm:presLayoutVars>
          <dgm:bulletEnabled val="1"/>
        </dgm:presLayoutVars>
      </dgm:prSet>
      <dgm:spPr/>
    </dgm:pt>
    <dgm:pt modelId="{2911D2C0-E282-4740-8B65-7C2B0B4D9B71}" type="pres">
      <dgm:prSet presAssocID="{D7ECE601-78D7-4FA0-822F-05056C18CE90}" presName="sp" presStyleCnt="0"/>
      <dgm:spPr/>
    </dgm:pt>
    <dgm:pt modelId="{640468AC-53BA-4CDC-B6F7-3FE7E69DC339}" type="pres">
      <dgm:prSet presAssocID="{B27B0F75-9347-4CF1-BBF5-3631AC572179}" presName="composite" presStyleCnt="0"/>
      <dgm:spPr/>
    </dgm:pt>
    <dgm:pt modelId="{D6204184-BCA5-420E-ADA6-933953E51921}" type="pres">
      <dgm:prSet presAssocID="{B27B0F75-9347-4CF1-BBF5-3631AC57217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01C1DDA-FCD0-49B2-B092-234C5F6CD7F4}" type="pres">
      <dgm:prSet presAssocID="{B27B0F75-9347-4CF1-BBF5-3631AC572179}" presName="descendantText" presStyleLbl="alignAcc1" presStyleIdx="1" presStyleCnt="3">
        <dgm:presLayoutVars>
          <dgm:bulletEnabled val="1"/>
        </dgm:presLayoutVars>
      </dgm:prSet>
      <dgm:spPr/>
    </dgm:pt>
    <dgm:pt modelId="{4DCB4D61-8889-4A53-97BA-686784E26FBB}" type="pres">
      <dgm:prSet presAssocID="{4D24129D-E2A8-461B-8287-478C40DB2C92}" presName="sp" presStyleCnt="0"/>
      <dgm:spPr/>
    </dgm:pt>
    <dgm:pt modelId="{14441CD6-8895-480B-8537-A0A0436F30AB}" type="pres">
      <dgm:prSet presAssocID="{D9BD2C46-65AD-42F8-AF29-5A8754E7E0F6}" presName="composite" presStyleCnt="0"/>
      <dgm:spPr/>
    </dgm:pt>
    <dgm:pt modelId="{8DE03B7D-A68B-42D6-8A99-A63032A821DE}" type="pres">
      <dgm:prSet presAssocID="{D9BD2C46-65AD-42F8-AF29-5A8754E7E0F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D0611A7-6176-44EE-AA46-EDB75BDFCC3F}" type="pres">
      <dgm:prSet presAssocID="{D9BD2C46-65AD-42F8-AF29-5A8754E7E0F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6CFD602-FCF5-4C74-A12B-D9FC3D12CD49}" type="presOf" srcId="{BD5DF2B9-9986-4682-8380-B817775AD80F}" destId="{89563C5E-9AE5-45F3-9850-47DB89EAC73B}" srcOrd="0" destOrd="1" presId="urn:microsoft.com/office/officeart/2005/8/layout/chevron2"/>
    <dgm:cxn modelId="{5763800A-3AB5-4B46-837A-F542F6364AE8}" srcId="{D9BD2C46-65AD-42F8-AF29-5A8754E7E0F6}" destId="{189EA07C-DD63-41F2-9990-845C50C7EA64}" srcOrd="0" destOrd="0" parTransId="{44E33CC8-B8F2-41FA-ACCC-671DEDCAB78E}" sibTransId="{470B9A2B-4B5B-4E51-9ACE-3D650669E884}"/>
    <dgm:cxn modelId="{14703014-DE10-4785-B725-AB57989FB055}" type="presOf" srcId="{AD186B9A-08FA-40D4-B5E9-1C32227E669B}" destId="{89563C5E-9AE5-45F3-9850-47DB89EAC73B}" srcOrd="0" destOrd="0" presId="urn:microsoft.com/office/officeart/2005/8/layout/chevron2"/>
    <dgm:cxn modelId="{0FE06B1B-0161-448A-8D04-0E94731A778F}" srcId="{BABE4ED6-E6F2-4CCC-8FE6-315A9093A5C1}" destId="{BD5DF2B9-9986-4682-8380-B817775AD80F}" srcOrd="1" destOrd="0" parTransId="{DD36B92C-D805-4B79-9E9D-24BF8BA41D67}" sibTransId="{FE7C3210-0560-44C3-AFFB-1FC1FC7AF539}"/>
    <dgm:cxn modelId="{2190DF1B-4A0D-4B01-A53A-92C871A696C9}" srcId="{794A6D2F-670F-4923-900E-505C598BB08D}" destId="{D9BD2C46-65AD-42F8-AF29-5A8754E7E0F6}" srcOrd="2" destOrd="0" parTransId="{52638D87-0706-491D-A9F6-384864106A0A}" sibTransId="{ECB43264-D21E-48F8-B49C-F323ACACCC25}"/>
    <dgm:cxn modelId="{67C9F423-3F4C-4E48-B602-D6EBA9D409BD}" srcId="{B27B0F75-9347-4CF1-BBF5-3631AC572179}" destId="{F569D431-E662-4F0A-8CCE-36E4FEDA3EE7}" srcOrd="1" destOrd="0" parTransId="{C5C0E1C3-B94D-4A21-B37B-4CD03A73BC69}" sibTransId="{C21CFF34-B986-469E-B4DF-F0ABA5CBE120}"/>
    <dgm:cxn modelId="{F087A03C-A808-4C5F-B079-495B03018E8D}" type="presOf" srcId="{189EA07C-DD63-41F2-9990-845C50C7EA64}" destId="{DD0611A7-6176-44EE-AA46-EDB75BDFCC3F}" srcOrd="0" destOrd="0" presId="urn:microsoft.com/office/officeart/2005/8/layout/chevron2"/>
    <dgm:cxn modelId="{EA5DDD3D-E125-401D-B678-FC2811EBDDE1}" srcId="{794A6D2F-670F-4923-900E-505C598BB08D}" destId="{BABE4ED6-E6F2-4CCC-8FE6-315A9093A5C1}" srcOrd="0" destOrd="0" parTransId="{D3237BCC-E169-46C5-9F36-3B1D2388EC78}" sibTransId="{D7ECE601-78D7-4FA0-822F-05056C18CE90}"/>
    <dgm:cxn modelId="{74906F6D-7BEB-4D3F-B8EB-6C5D91B6FC00}" type="presOf" srcId="{F569D431-E662-4F0A-8CCE-36E4FEDA3EE7}" destId="{F01C1DDA-FCD0-49B2-B092-234C5F6CD7F4}" srcOrd="0" destOrd="1" presId="urn:microsoft.com/office/officeart/2005/8/layout/chevron2"/>
    <dgm:cxn modelId="{218B2D50-64BD-4DF9-AF0F-5A695AA0CC19}" type="presOf" srcId="{B27B0F75-9347-4CF1-BBF5-3631AC572179}" destId="{D6204184-BCA5-420E-ADA6-933953E51921}" srcOrd="0" destOrd="0" presId="urn:microsoft.com/office/officeart/2005/8/layout/chevron2"/>
    <dgm:cxn modelId="{5C0DFB7D-8927-4AE1-9809-1F7FE2C77FC2}" srcId="{794A6D2F-670F-4923-900E-505C598BB08D}" destId="{B27B0F75-9347-4CF1-BBF5-3631AC572179}" srcOrd="1" destOrd="0" parTransId="{A87ED35E-F658-4667-BE5E-9F7EAD8BA1ED}" sibTransId="{4D24129D-E2A8-461B-8287-478C40DB2C92}"/>
    <dgm:cxn modelId="{5DA60CA7-E299-4E6C-ABDE-D445C9B0F81B}" srcId="{B27B0F75-9347-4CF1-BBF5-3631AC572179}" destId="{ADEB5672-4743-4591-BCD6-03A2188D3D01}" srcOrd="0" destOrd="0" parTransId="{44AE3FC2-25FA-4E31-A2E6-BCBD81C8083E}" sibTransId="{7FE59A5E-0515-4D5D-B811-C7338C5F3A7B}"/>
    <dgm:cxn modelId="{A47CB7BA-B902-40ED-851B-183E0B08346D}" type="presOf" srcId="{BABE4ED6-E6F2-4CCC-8FE6-315A9093A5C1}" destId="{EAAA5CF2-BFD8-48C2-AA1D-1D57195BD03F}" srcOrd="0" destOrd="0" presId="urn:microsoft.com/office/officeart/2005/8/layout/chevron2"/>
    <dgm:cxn modelId="{DA0C0FBD-EE31-400B-9CB1-07425206D8E2}" type="presOf" srcId="{D9BD2C46-65AD-42F8-AF29-5A8754E7E0F6}" destId="{8DE03B7D-A68B-42D6-8A99-A63032A821DE}" srcOrd="0" destOrd="0" presId="urn:microsoft.com/office/officeart/2005/8/layout/chevron2"/>
    <dgm:cxn modelId="{EA4E82EC-7DD1-4C6A-ADAA-09733B15361E}" type="presOf" srcId="{794A6D2F-670F-4923-900E-505C598BB08D}" destId="{AF5E835F-C20C-4D99-8AF7-64649AC9BB6F}" srcOrd="0" destOrd="0" presId="urn:microsoft.com/office/officeart/2005/8/layout/chevron2"/>
    <dgm:cxn modelId="{A029BEF5-6F1B-45C0-A04C-1E90EFFF8B7F}" type="presOf" srcId="{ADEB5672-4743-4591-BCD6-03A2188D3D01}" destId="{F01C1DDA-FCD0-49B2-B092-234C5F6CD7F4}" srcOrd="0" destOrd="0" presId="urn:microsoft.com/office/officeart/2005/8/layout/chevron2"/>
    <dgm:cxn modelId="{F830D3FA-84FE-4D1C-BA8B-40B9ED4AED6D}" srcId="{BABE4ED6-E6F2-4CCC-8FE6-315A9093A5C1}" destId="{AD186B9A-08FA-40D4-B5E9-1C32227E669B}" srcOrd="0" destOrd="0" parTransId="{347F2B87-785C-4F78-96B4-C8E596CB740C}" sibTransId="{93D5590F-BAEA-4C94-95BB-0068415BC345}"/>
    <dgm:cxn modelId="{CB8EBFF4-19DF-4ABA-A037-C3FED426154C}" type="presParOf" srcId="{AF5E835F-C20C-4D99-8AF7-64649AC9BB6F}" destId="{47CBBAEC-2693-4470-89A4-AE84658B8CAE}" srcOrd="0" destOrd="0" presId="urn:microsoft.com/office/officeart/2005/8/layout/chevron2"/>
    <dgm:cxn modelId="{C9962790-2F10-41C3-B374-2D702F2D8C60}" type="presParOf" srcId="{47CBBAEC-2693-4470-89A4-AE84658B8CAE}" destId="{EAAA5CF2-BFD8-48C2-AA1D-1D57195BD03F}" srcOrd="0" destOrd="0" presId="urn:microsoft.com/office/officeart/2005/8/layout/chevron2"/>
    <dgm:cxn modelId="{7BFA304C-EFEB-4131-9FF0-E528FF9764A8}" type="presParOf" srcId="{47CBBAEC-2693-4470-89A4-AE84658B8CAE}" destId="{89563C5E-9AE5-45F3-9850-47DB89EAC73B}" srcOrd="1" destOrd="0" presId="urn:microsoft.com/office/officeart/2005/8/layout/chevron2"/>
    <dgm:cxn modelId="{9AF1CA54-72D0-4A53-BDD8-FBC1C71DB346}" type="presParOf" srcId="{AF5E835F-C20C-4D99-8AF7-64649AC9BB6F}" destId="{2911D2C0-E282-4740-8B65-7C2B0B4D9B71}" srcOrd="1" destOrd="0" presId="urn:microsoft.com/office/officeart/2005/8/layout/chevron2"/>
    <dgm:cxn modelId="{D3B80254-17D0-4859-813C-B111E8DB676E}" type="presParOf" srcId="{AF5E835F-C20C-4D99-8AF7-64649AC9BB6F}" destId="{640468AC-53BA-4CDC-B6F7-3FE7E69DC339}" srcOrd="2" destOrd="0" presId="urn:microsoft.com/office/officeart/2005/8/layout/chevron2"/>
    <dgm:cxn modelId="{FC496D5C-1095-4A04-A7F0-F1B19A9431AE}" type="presParOf" srcId="{640468AC-53BA-4CDC-B6F7-3FE7E69DC339}" destId="{D6204184-BCA5-420E-ADA6-933953E51921}" srcOrd="0" destOrd="0" presId="urn:microsoft.com/office/officeart/2005/8/layout/chevron2"/>
    <dgm:cxn modelId="{CF1E3E64-BF14-4A97-8FE5-06632F03A4FC}" type="presParOf" srcId="{640468AC-53BA-4CDC-B6F7-3FE7E69DC339}" destId="{F01C1DDA-FCD0-49B2-B092-234C5F6CD7F4}" srcOrd="1" destOrd="0" presId="urn:microsoft.com/office/officeart/2005/8/layout/chevron2"/>
    <dgm:cxn modelId="{DE35244F-1122-41F8-A11B-BA04DFB54D91}" type="presParOf" srcId="{AF5E835F-C20C-4D99-8AF7-64649AC9BB6F}" destId="{4DCB4D61-8889-4A53-97BA-686784E26FBB}" srcOrd="3" destOrd="0" presId="urn:microsoft.com/office/officeart/2005/8/layout/chevron2"/>
    <dgm:cxn modelId="{33370ED2-18A8-498E-A34A-2E9B472102D8}" type="presParOf" srcId="{AF5E835F-C20C-4D99-8AF7-64649AC9BB6F}" destId="{14441CD6-8895-480B-8537-A0A0436F30AB}" srcOrd="4" destOrd="0" presId="urn:microsoft.com/office/officeart/2005/8/layout/chevron2"/>
    <dgm:cxn modelId="{E76E51E4-8CEA-41B3-8F8B-C1D6350B6D46}" type="presParOf" srcId="{14441CD6-8895-480B-8537-A0A0436F30AB}" destId="{8DE03B7D-A68B-42D6-8A99-A63032A821DE}" srcOrd="0" destOrd="0" presId="urn:microsoft.com/office/officeart/2005/8/layout/chevron2"/>
    <dgm:cxn modelId="{4CBC3DA2-1C72-43CB-9FC6-0187E36B7831}" type="presParOf" srcId="{14441CD6-8895-480B-8537-A0A0436F30AB}" destId="{DD0611A7-6176-44EE-AA46-EDB75BDFCC3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618102-2009-42A5-8593-AA74F890D763}" type="doc">
      <dgm:prSet loTypeId="urn:microsoft.com/office/officeart/2005/8/layout/target1" loCatId="relationship" qsTypeId="urn:microsoft.com/office/officeart/2005/8/quickstyle/simple1" qsCatId="simple" csTypeId="urn:microsoft.com/office/officeart/2005/8/colors/colorful5" csCatId="colorful" phldr="1"/>
      <dgm:spPr/>
    </dgm:pt>
    <dgm:pt modelId="{F35E701E-FE31-4F62-8CB6-7C650D9548B6}">
      <dgm:prSet phldrT="[Text]"/>
      <dgm:spPr/>
      <dgm:t>
        <a:bodyPr/>
        <a:lstStyle/>
        <a:p>
          <a:r>
            <a:rPr lang="fr-FR" dirty="0"/>
            <a:t>User-User</a:t>
          </a:r>
        </a:p>
      </dgm:t>
    </dgm:pt>
    <dgm:pt modelId="{3FC6CC5A-AC80-469D-9BC1-9C3EB5034A5A}" type="parTrans" cxnId="{60DCC444-0D85-4981-8751-3211234964EE}">
      <dgm:prSet/>
      <dgm:spPr/>
      <dgm:t>
        <a:bodyPr/>
        <a:lstStyle/>
        <a:p>
          <a:endParaRPr lang="fr-FR"/>
        </a:p>
      </dgm:t>
    </dgm:pt>
    <dgm:pt modelId="{0A9B8907-7946-4079-B8B9-0C1B3C39E054}" type="sibTrans" cxnId="{60DCC444-0D85-4981-8751-3211234964EE}">
      <dgm:prSet/>
      <dgm:spPr/>
      <dgm:t>
        <a:bodyPr/>
        <a:lstStyle/>
        <a:p>
          <a:endParaRPr lang="fr-FR"/>
        </a:p>
      </dgm:t>
    </dgm:pt>
    <dgm:pt modelId="{B8A08FC2-F188-490E-A7DF-61706747162A}">
      <dgm:prSet phldrT="[Text]"/>
      <dgm:spPr/>
      <dgm:t>
        <a:bodyPr/>
        <a:lstStyle/>
        <a:p>
          <a:r>
            <a:rPr lang="fr-FR" dirty="0"/>
            <a:t>Item-Item</a:t>
          </a:r>
        </a:p>
      </dgm:t>
    </dgm:pt>
    <dgm:pt modelId="{CC06D181-F494-49E0-AC05-4A2A2F8FAD80}" type="parTrans" cxnId="{380E3301-07A4-4B7E-8F6C-0812F4B0BFC3}">
      <dgm:prSet/>
      <dgm:spPr/>
      <dgm:t>
        <a:bodyPr/>
        <a:lstStyle/>
        <a:p>
          <a:endParaRPr lang="fr-FR"/>
        </a:p>
      </dgm:t>
    </dgm:pt>
    <dgm:pt modelId="{751F9A47-154F-4843-8CEE-57413F2ED1A4}" type="sibTrans" cxnId="{380E3301-07A4-4B7E-8F6C-0812F4B0BFC3}">
      <dgm:prSet/>
      <dgm:spPr/>
      <dgm:t>
        <a:bodyPr/>
        <a:lstStyle/>
        <a:p>
          <a:endParaRPr lang="fr-FR"/>
        </a:p>
      </dgm:t>
    </dgm:pt>
    <dgm:pt modelId="{979A9D3E-4ED9-4DB1-8943-9F63C8A70D7C}">
      <dgm:prSet phldrT="[Text]"/>
      <dgm:spPr/>
      <dgm:t>
        <a:bodyPr/>
        <a:lstStyle/>
        <a:p>
          <a:r>
            <a:rPr lang="fr-FR" dirty="0"/>
            <a:t> </a:t>
          </a:r>
        </a:p>
      </dgm:t>
    </dgm:pt>
    <dgm:pt modelId="{C95C5F52-8114-43CA-865F-0403619B4419}" type="sibTrans" cxnId="{ADC79F5E-72BC-4C57-86CD-3A5D32B4A3A5}">
      <dgm:prSet/>
      <dgm:spPr/>
      <dgm:t>
        <a:bodyPr/>
        <a:lstStyle/>
        <a:p>
          <a:endParaRPr lang="fr-FR"/>
        </a:p>
      </dgm:t>
    </dgm:pt>
    <dgm:pt modelId="{2F27A8C8-C449-4024-BC7C-0E32CBAB9A1D}" type="parTrans" cxnId="{ADC79F5E-72BC-4C57-86CD-3A5D32B4A3A5}">
      <dgm:prSet/>
      <dgm:spPr/>
      <dgm:t>
        <a:bodyPr/>
        <a:lstStyle/>
        <a:p>
          <a:endParaRPr lang="fr-FR"/>
        </a:p>
      </dgm:t>
    </dgm:pt>
    <dgm:pt modelId="{4AB16A0B-4741-4A20-8BB3-89DD8BB264F1}" type="pres">
      <dgm:prSet presAssocID="{91618102-2009-42A5-8593-AA74F890D763}" presName="composite" presStyleCnt="0">
        <dgm:presLayoutVars>
          <dgm:chMax val="5"/>
          <dgm:dir/>
          <dgm:resizeHandles val="exact"/>
        </dgm:presLayoutVars>
      </dgm:prSet>
      <dgm:spPr/>
    </dgm:pt>
    <dgm:pt modelId="{697C5112-D014-4426-9B3B-12379A656AE4}" type="pres">
      <dgm:prSet presAssocID="{F35E701E-FE31-4F62-8CB6-7C650D9548B6}" presName="circle1" presStyleLbl="lnNode1" presStyleIdx="0" presStyleCnt="3"/>
      <dgm:spPr/>
    </dgm:pt>
    <dgm:pt modelId="{C9D42FFB-7F2C-4401-AEFB-C9F1A4207BB9}" type="pres">
      <dgm:prSet presAssocID="{F35E701E-FE31-4F62-8CB6-7C650D9548B6}" presName="text1" presStyleLbl="revTx" presStyleIdx="0" presStyleCnt="3" custScaleX="158524" custLinFactNeighborX="19061">
        <dgm:presLayoutVars>
          <dgm:bulletEnabled val="1"/>
        </dgm:presLayoutVars>
      </dgm:prSet>
      <dgm:spPr/>
    </dgm:pt>
    <dgm:pt modelId="{ABB8911E-4575-4145-96CF-76BB7F78FDD9}" type="pres">
      <dgm:prSet presAssocID="{F35E701E-FE31-4F62-8CB6-7C650D9548B6}" presName="line1" presStyleLbl="callout" presStyleIdx="0" presStyleCnt="6"/>
      <dgm:spPr/>
    </dgm:pt>
    <dgm:pt modelId="{CA732E54-2110-44CC-8CAE-C2C2A3BD16FD}" type="pres">
      <dgm:prSet presAssocID="{F35E701E-FE31-4F62-8CB6-7C650D9548B6}" presName="d1" presStyleLbl="callout" presStyleIdx="1" presStyleCnt="6"/>
      <dgm:spPr/>
    </dgm:pt>
    <dgm:pt modelId="{17820ABF-1C37-4A3A-AF94-56B3264089B5}" type="pres">
      <dgm:prSet presAssocID="{B8A08FC2-F188-490E-A7DF-61706747162A}" presName="circle2" presStyleLbl="lnNode1" presStyleIdx="1" presStyleCnt="3"/>
      <dgm:spPr/>
    </dgm:pt>
    <dgm:pt modelId="{84EFA99A-083F-4F7D-80DE-9666EE36CBD7}" type="pres">
      <dgm:prSet presAssocID="{B8A08FC2-F188-490E-A7DF-61706747162A}" presName="text2" presStyleLbl="revTx" presStyleIdx="1" presStyleCnt="3" custScaleX="139646" custLinFactNeighborX="10517" custLinFactNeighborY="1649">
        <dgm:presLayoutVars>
          <dgm:bulletEnabled val="1"/>
        </dgm:presLayoutVars>
      </dgm:prSet>
      <dgm:spPr/>
    </dgm:pt>
    <dgm:pt modelId="{2CC0C3F2-6D91-4B39-A403-128019F0F928}" type="pres">
      <dgm:prSet presAssocID="{B8A08FC2-F188-490E-A7DF-61706747162A}" presName="line2" presStyleLbl="callout" presStyleIdx="2" presStyleCnt="6"/>
      <dgm:spPr/>
    </dgm:pt>
    <dgm:pt modelId="{7E717EA5-E062-4823-BDBC-42CE1A46F0CF}" type="pres">
      <dgm:prSet presAssocID="{B8A08FC2-F188-490E-A7DF-61706747162A}" presName="d2" presStyleLbl="callout" presStyleIdx="3" presStyleCnt="6"/>
      <dgm:spPr/>
    </dgm:pt>
    <dgm:pt modelId="{A4F2BFE3-F8B8-476F-8CAB-D74E13B9A1B1}" type="pres">
      <dgm:prSet presAssocID="{979A9D3E-4ED9-4DB1-8943-9F63C8A70D7C}" presName="circle3" presStyleLbl="lnNode1" presStyleIdx="2" presStyleCnt="3"/>
      <dgm:spPr/>
    </dgm:pt>
    <dgm:pt modelId="{BDE3F5A2-08E7-4435-AE7E-525ECCD93E16}" type="pres">
      <dgm:prSet presAssocID="{979A9D3E-4ED9-4DB1-8943-9F63C8A70D7C}" presName="text3" presStyleLbl="revTx" presStyleIdx="2" presStyleCnt="3">
        <dgm:presLayoutVars>
          <dgm:bulletEnabled val="1"/>
        </dgm:presLayoutVars>
      </dgm:prSet>
      <dgm:spPr/>
    </dgm:pt>
    <dgm:pt modelId="{AFC31BFA-CD7F-4EF3-B874-B8CAF0FDF779}" type="pres">
      <dgm:prSet presAssocID="{979A9D3E-4ED9-4DB1-8943-9F63C8A70D7C}" presName="line3" presStyleLbl="callout" presStyleIdx="4" presStyleCnt="6" custFlipVert="1" custFlipHor="1" custSzY="45720" custScaleX="13409" custLinFactX="400000" custLinFactY="-1264900" custLinFactNeighborX="430832" custLinFactNeighborY="-1300000"/>
      <dgm:spPr/>
    </dgm:pt>
    <dgm:pt modelId="{8430C2ED-DF46-495C-BDE4-73ABE16D478C}" type="pres">
      <dgm:prSet presAssocID="{979A9D3E-4ED9-4DB1-8943-9F63C8A70D7C}" presName="d3" presStyleLbl="callout" presStyleIdx="5" presStyleCnt="6" custScaleX="8106" custScaleY="5391" custLinFactX="200000" custLinFactY="-84796" custLinFactNeighborX="292026" custLinFactNeighborY="-100000"/>
      <dgm:spPr/>
    </dgm:pt>
  </dgm:ptLst>
  <dgm:cxnLst>
    <dgm:cxn modelId="{380E3301-07A4-4B7E-8F6C-0812F4B0BFC3}" srcId="{91618102-2009-42A5-8593-AA74F890D763}" destId="{B8A08FC2-F188-490E-A7DF-61706747162A}" srcOrd="1" destOrd="0" parTransId="{CC06D181-F494-49E0-AC05-4A2A2F8FAD80}" sibTransId="{751F9A47-154F-4843-8CEE-57413F2ED1A4}"/>
    <dgm:cxn modelId="{341EF013-B7CA-4022-8C22-2BAF973346CD}" type="presOf" srcId="{B8A08FC2-F188-490E-A7DF-61706747162A}" destId="{84EFA99A-083F-4F7D-80DE-9666EE36CBD7}" srcOrd="0" destOrd="0" presId="urn:microsoft.com/office/officeart/2005/8/layout/target1"/>
    <dgm:cxn modelId="{B1890C1B-B354-4E97-B868-D0B8866CDE76}" type="presOf" srcId="{F35E701E-FE31-4F62-8CB6-7C650D9548B6}" destId="{C9D42FFB-7F2C-4401-AEFB-C9F1A4207BB9}" srcOrd="0" destOrd="0" presId="urn:microsoft.com/office/officeart/2005/8/layout/target1"/>
    <dgm:cxn modelId="{ADC79F5E-72BC-4C57-86CD-3A5D32B4A3A5}" srcId="{91618102-2009-42A5-8593-AA74F890D763}" destId="{979A9D3E-4ED9-4DB1-8943-9F63C8A70D7C}" srcOrd="2" destOrd="0" parTransId="{2F27A8C8-C449-4024-BC7C-0E32CBAB9A1D}" sibTransId="{C95C5F52-8114-43CA-865F-0403619B4419}"/>
    <dgm:cxn modelId="{60DCC444-0D85-4981-8751-3211234964EE}" srcId="{91618102-2009-42A5-8593-AA74F890D763}" destId="{F35E701E-FE31-4F62-8CB6-7C650D9548B6}" srcOrd="0" destOrd="0" parTransId="{3FC6CC5A-AC80-469D-9BC1-9C3EB5034A5A}" sibTransId="{0A9B8907-7946-4079-B8B9-0C1B3C39E054}"/>
    <dgm:cxn modelId="{089342D3-40A4-4733-B080-BE574B012EBB}" type="presOf" srcId="{91618102-2009-42A5-8593-AA74F890D763}" destId="{4AB16A0B-4741-4A20-8BB3-89DD8BB264F1}" srcOrd="0" destOrd="0" presId="urn:microsoft.com/office/officeart/2005/8/layout/target1"/>
    <dgm:cxn modelId="{BFD3EAEA-A50C-4EE0-A4BE-E9C0C7A4D1F0}" type="presOf" srcId="{979A9D3E-4ED9-4DB1-8943-9F63C8A70D7C}" destId="{BDE3F5A2-08E7-4435-AE7E-525ECCD93E16}" srcOrd="0" destOrd="0" presId="urn:microsoft.com/office/officeart/2005/8/layout/target1"/>
    <dgm:cxn modelId="{21C4CD37-ED14-4643-9941-5BC6F644FA28}" type="presParOf" srcId="{4AB16A0B-4741-4A20-8BB3-89DD8BB264F1}" destId="{697C5112-D014-4426-9B3B-12379A656AE4}" srcOrd="0" destOrd="0" presId="urn:microsoft.com/office/officeart/2005/8/layout/target1"/>
    <dgm:cxn modelId="{D4A4F1D4-1850-4BCC-AF15-D3F8229A64F7}" type="presParOf" srcId="{4AB16A0B-4741-4A20-8BB3-89DD8BB264F1}" destId="{C9D42FFB-7F2C-4401-AEFB-C9F1A4207BB9}" srcOrd="1" destOrd="0" presId="urn:microsoft.com/office/officeart/2005/8/layout/target1"/>
    <dgm:cxn modelId="{2429B700-5E4F-4C90-9420-074259E4A458}" type="presParOf" srcId="{4AB16A0B-4741-4A20-8BB3-89DD8BB264F1}" destId="{ABB8911E-4575-4145-96CF-76BB7F78FDD9}" srcOrd="2" destOrd="0" presId="urn:microsoft.com/office/officeart/2005/8/layout/target1"/>
    <dgm:cxn modelId="{7C080F39-59F4-4D83-9C50-B508915D4FB4}" type="presParOf" srcId="{4AB16A0B-4741-4A20-8BB3-89DD8BB264F1}" destId="{CA732E54-2110-44CC-8CAE-C2C2A3BD16FD}" srcOrd="3" destOrd="0" presId="urn:microsoft.com/office/officeart/2005/8/layout/target1"/>
    <dgm:cxn modelId="{928A63B6-0C19-47D8-B3DB-2162FB5CB03F}" type="presParOf" srcId="{4AB16A0B-4741-4A20-8BB3-89DD8BB264F1}" destId="{17820ABF-1C37-4A3A-AF94-56B3264089B5}" srcOrd="4" destOrd="0" presId="urn:microsoft.com/office/officeart/2005/8/layout/target1"/>
    <dgm:cxn modelId="{74BFBEB9-16A4-4687-A69B-3880A929A99E}" type="presParOf" srcId="{4AB16A0B-4741-4A20-8BB3-89DD8BB264F1}" destId="{84EFA99A-083F-4F7D-80DE-9666EE36CBD7}" srcOrd="5" destOrd="0" presId="urn:microsoft.com/office/officeart/2005/8/layout/target1"/>
    <dgm:cxn modelId="{190CE898-1F11-4339-921F-D7562B58362B}" type="presParOf" srcId="{4AB16A0B-4741-4A20-8BB3-89DD8BB264F1}" destId="{2CC0C3F2-6D91-4B39-A403-128019F0F928}" srcOrd="6" destOrd="0" presId="urn:microsoft.com/office/officeart/2005/8/layout/target1"/>
    <dgm:cxn modelId="{0A1F1385-DCE0-439B-BCE2-86A43BA1C13D}" type="presParOf" srcId="{4AB16A0B-4741-4A20-8BB3-89DD8BB264F1}" destId="{7E717EA5-E062-4823-BDBC-42CE1A46F0CF}" srcOrd="7" destOrd="0" presId="urn:microsoft.com/office/officeart/2005/8/layout/target1"/>
    <dgm:cxn modelId="{9F01AA53-D58C-467C-9795-F5378552A418}" type="presParOf" srcId="{4AB16A0B-4741-4A20-8BB3-89DD8BB264F1}" destId="{A4F2BFE3-F8B8-476F-8CAB-D74E13B9A1B1}" srcOrd="8" destOrd="0" presId="urn:microsoft.com/office/officeart/2005/8/layout/target1"/>
    <dgm:cxn modelId="{9C28558F-5452-41E6-946F-6AC77EC75AD6}" type="presParOf" srcId="{4AB16A0B-4741-4A20-8BB3-89DD8BB264F1}" destId="{BDE3F5A2-08E7-4435-AE7E-525ECCD93E16}" srcOrd="9" destOrd="0" presId="urn:microsoft.com/office/officeart/2005/8/layout/target1"/>
    <dgm:cxn modelId="{9E816894-8FA9-4E19-A98C-CD3DE024DA07}" type="presParOf" srcId="{4AB16A0B-4741-4A20-8BB3-89DD8BB264F1}" destId="{AFC31BFA-CD7F-4EF3-B874-B8CAF0FDF779}" srcOrd="10" destOrd="0" presId="urn:microsoft.com/office/officeart/2005/8/layout/target1"/>
    <dgm:cxn modelId="{535EEC15-63D4-4BB2-859D-A328AF6F25B4}" type="presParOf" srcId="{4AB16A0B-4741-4A20-8BB3-89DD8BB264F1}" destId="{8430C2ED-DF46-495C-BDE4-73ABE16D478C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618102-2009-42A5-8593-AA74F890D763}" type="doc">
      <dgm:prSet loTypeId="urn:microsoft.com/office/officeart/2005/8/layout/target1" loCatId="relationship" qsTypeId="urn:microsoft.com/office/officeart/2005/8/quickstyle/simple1" qsCatId="simple" csTypeId="urn:microsoft.com/office/officeart/2005/8/colors/colorful5" csCatId="colorful" phldr="1"/>
      <dgm:spPr/>
    </dgm:pt>
    <dgm:pt modelId="{F35E701E-FE31-4F62-8CB6-7C650D9548B6}">
      <dgm:prSet phldrT="[Text]"/>
      <dgm:spPr/>
      <dgm:t>
        <a:bodyPr/>
        <a:lstStyle/>
        <a:p>
          <a:r>
            <a:rPr lang="fr-FR" dirty="0"/>
            <a:t>Item-Item</a:t>
          </a:r>
        </a:p>
      </dgm:t>
    </dgm:pt>
    <dgm:pt modelId="{3FC6CC5A-AC80-469D-9BC1-9C3EB5034A5A}" type="parTrans" cxnId="{60DCC444-0D85-4981-8751-3211234964EE}">
      <dgm:prSet/>
      <dgm:spPr/>
      <dgm:t>
        <a:bodyPr/>
        <a:lstStyle/>
        <a:p>
          <a:endParaRPr lang="fr-FR"/>
        </a:p>
      </dgm:t>
    </dgm:pt>
    <dgm:pt modelId="{0A9B8907-7946-4079-B8B9-0C1B3C39E054}" type="sibTrans" cxnId="{60DCC444-0D85-4981-8751-3211234964EE}">
      <dgm:prSet/>
      <dgm:spPr/>
      <dgm:t>
        <a:bodyPr/>
        <a:lstStyle/>
        <a:p>
          <a:endParaRPr lang="fr-FR"/>
        </a:p>
      </dgm:t>
    </dgm:pt>
    <dgm:pt modelId="{B8A08FC2-F188-490E-A7DF-61706747162A}">
      <dgm:prSet phldrT="[Text]"/>
      <dgm:spPr/>
      <dgm:t>
        <a:bodyPr/>
        <a:lstStyle/>
        <a:p>
          <a:r>
            <a:rPr lang="fr-FR" dirty="0"/>
            <a:t>User-User</a:t>
          </a:r>
        </a:p>
      </dgm:t>
    </dgm:pt>
    <dgm:pt modelId="{CC06D181-F494-49E0-AC05-4A2A2F8FAD80}" type="parTrans" cxnId="{380E3301-07A4-4B7E-8F6C-0812F4B0BFC3}">
      <dgm:prSet/>
      <dgm:spPr/>
      <dgm:t>
        <a:bodyPr/>
        <a:lstStyle/>
        <a:p>
          <a:endParaRPr lang="fr-FR"/>
        </a:p>
      </dgm:t>
    </dgm:pt>
    <dgm:pt modelId="{751F9A47-154F-4843-8CEE-57413F2ED1A4}" type="sibTrans" cxnId="{380E3301-07A4-4B7E-8F6C-0812F4B0BFC3}">
      <dgm:prSet/>
      <dgm:spPr/>
      <dgm:t>
        <a:bodyPr/>
        <a:lstStyle/>
        <a:p>
          <a:endParaRPr lang="fr-FR"/>
        </a:p>
      </dgm:t>
    </dgm:pt>
    <dgm:pt modelId="{979A9D3E-4ED9-4DB1-8943-9F63C8A70D7C}">
      <dgm:prSet phldrT="[Text]"/>
      <dgm:spPr/>
      <dgm:t>
        <a:bodyPr/>
        <a:lstStyle/>
        <a:p>
          <a:r>
            <a:rPr lang="fr-FR" dirty="0"/>
            <a:t> </a:t>
          </a:r>
        </a:p>
      </dgm:t>
    </dgm:pt>
    <dgm:pt modelId="{C95C5F52-8114-43CA-865F-0403619B4419}" type="sibTrans" cxnId="{ADC79F5E-72BC-4C57-86CD-3A5D32B4A3A5}">
      <dgm:prSet/>
      <dgm:spPr/>
      <dgm:t>
        <a:bodyPr/>
        <a:lstStyle/>
        <a:p>
          <a:endParaRPr lang="fr-FR"/>
        </a:p>
      </dgm:t>
    </dgm:pt>
    <dgm:pt modelId="{2F27A8C8-C449-4024-BC7C-0E32CBAB9A1D}" type="parTrans" cxnId="{ADC79F5E-72BC-4C57-86CD-3A5D32B4A3A5}">
      <dgm:prSet/>
      <dgm:spPr/>
      <dgm:t>
        <a:bodyPr/>
        <a:lstStyle/>
        <a:p>
          <a:endParaRPr lang="fr-FR"/>
        </a:p>
      </dgm:t>
    </dgm:pt>
    <dgm:pt modelId="{4AB16A0B-4741-4A20-8BB3-89DD8BB264F1}" type="pres">
      <dgm:prSet presAssocID="{91618102-2009-42A5-8593-AA74F890D763}" presName="composite" presStyleCnt="0">
        <dgm:presLayoutVars>
          <dgm:chMax val="5"/>
          <dgm:dir/>
          <dgm:resizeHandles val="exact"/>
        </dgm:presLayoutVars>
      </dgm:prSet>
      <dgm:spPr/>
    </dgm:pt>
    <dgm:pt modelId="{697C5112-D014-4426-9B3B-12379A656AE4}" type="pres">
      <dgm:prSet presAssocID="{F35E701E-FE31-4F62-8CB6-7C650D9548B6}" presName="circle1" presStyleLbl="lnNode1" presStyleIdx="0" presStyleCnt="3"/>
      <dgm:spPr/>
    </dgm:pt>
    <dgm:pt modelId="{C9D42FFB-7F2C-4401-AEFB-C9F1A4207BB9}" type="pres">
      <dgm:prSet presAssocID="{F35E701E-FE31-4F62-8CB6-7C650D9548B6}" presName="text1" presStyleLbl="revTx" presStyleIdx="0" presStyleCnt="3" custScaleX="158524" custLinFactNeighborX="19061">
        <dgm:presLayoutVars>
          <dgm:bulletEnabled val="1"/>
        </dgm:presLayoutVars>
      </dgm:prSet>
      <dgm:spPr/>
    </dgm:pt>
    <dgm:pt modelId="{ABB8911E-4575-4145-96CF-76BB7F78FDD9}" type="pres">
      <dgm:prSet presAssocID="{F35E701E-FE31-4F62-8CB6-7C650D9548B6}" presName="line1" presStyleLbl="callout" presStyleIdx="0" presStyleCnt="6"/>
      <dgm:spPr/>
    </dgm:pt>
    <dgm:pt modelId="{CA732E54-2110-44CC-8CAE-C2C2A3BD16FD}" type="pres">
      <dgm:prSet presAssocID="{F35E701E-FE31-4F62-8CB6-7C650D9548B6}" presName="d1" presStyleLbl="callout" presStyleIdx="1" presStyleCnt="6"/>
      <dgm:spPr/>
    </dgm:pt>
    <dgm:pt modelId="{17820ABF-1C37-4A3A-AF94-56B3264089B5}" type="pres">
      <dgm:prSet presAssocID="{B8A08FC2-F188-490E-A7DF-61706747162A}" presName="circle2" presStyleLbl="lnNode1" presStyleIdx="1" presStyleCnt="3"/>
      <dgm:spPr/>
    </dgm:pt>
    <dgm:pt modelId="{84EFA99A-083F-4F7D-80DE-9666EE36CBD7}" type="pres">
      <dgm:prSet presAssocID="{B8A08FC2-F188-490E-A7DF-61706747162A}" presName="text2" presStyleLbl="revTx" presStyleIdx="1" presStyleCnt="3" custScaleX="139646" custLinFactNeighborX="10517" custLinFactNeighborY="1649">
        <dgm:presLayoutVars>
          <dgm:bulletEnabled val="1"/>
        </dgm:presLayoutVars>
      </dgm:prSet>
      <dgm:spPr/>
    </dgm:pt>
    <dgm:pt modelId="{2CC0C3F2-6D91-4B39-A403-128019F0F928}" type="pres">
      <dgm:prSet presAssocID="{B8A08FC2-F188-490E-A7DF-61706747162A}" presName="line2" presStyleLbl="callout" presStyleIdx="2" presStyleCnt="6"/>
      <dgm:spPr/>
    </dgm:pt>
    <dgm:pt modelId="{7E717EA5-E062-4823-BDBC-42CE1A46F0CF}" type="pres">
      <dgm:prSet presAssocID="{B8A08FC2-F188-490E-A7DF-61706747162A}" presName="d2" presStyleLbl="callout" presStyleIdx="3" presStyleCnt="6"/>
      <dgm:spPr/>
    </dgm:pt>
    <dgm:pt modelId="{A4F2BFE3-F8B8-476F-8CAB-D74E13B9A1B1}" type="pres">
      <dgm:prSet presAssocID="{979A9D3E-4ED9-4DB1-8943-9F63C8A70D7C}" presName="circle3" presStyleLbl="lnNode1" presStyleIdx="2" presStyleCnt="3"/>
      <dgm:spPr/>
    </dgm:pt>
    <dgm:pt modelId="{BDE3F5A2-08E7-4435-AE7E-525ECCD93E16}" type="pres">
      <dgm:prSet presAssocID="{979A9D3E-4ED9-4DB1-8943-9F63C8A70D7C}" presName="text3" presStyleLbl="revTx" presStyleIdx="2" presStyleCnt="3">
        <dgm:presLayoutVars>
          <dgm:bulletEnabled val="1"/>
        </dgm:presLayoutVars>
      </dgm:prSet>
      <dgm:spPr/>
    </dgm:pt>
    <dgm:pt modelId="{AFC31BFA-CD7F-4EF3-B874-B8CAF0FDF779}" type="pres">
      <dgm:prSet presAssocID="{979A9D3E-4ED9-4DB1-8943-9F63C8A70D7C}" presName="line3" presStyleLbl="callout" presStyleIdx="4" presStyleCnt="6" custFlipVert="1" custFlipHor="1" custSzY="45720" custScaleX="13409" custLinFactX="400000" custLinFactY="-1264900" custLinFactNeighborX="430832" custLinFactNeighborY="-1300000"/>
      <dgm:spPr/>
    </dgm:pt>
    <dgm:pt modelId="{8430C2ED-DF46-495C-BDE4-73ABE16D478C}" type="pres">
      <dgm:prSet presAssocID="{979A9D3E-4ED9-4DB1-8943-9F63C8A70D7C}" presName="d3" presStyleLbl="callout" presStyleIdx="5" presStyleCnt="6" custFlipVert="1" custScaleX="8106" custScaleY="5391" custLinFactX="200000" custLinFactY="-84796" custLinFactNeighborX="292026" custLinFactNeighborY="-100000"/>
      <dgm:spPr/>
    </dgm:pt>
  </dgm:ptLst>
  <dgm:cxnLst>
    <dgm:cxn modelId="{380E3301-07A4-4B7E-8F6C-0812F4B0BFC3}" srcId="{91618102-2009-42A5-8593-AA74F890D763}" destId="{B8A08FC2-F188-490E-A7DF-61706747162A}" srcOrd="1" destOrd="0" parTransId="{CC06D181-F494-49E0-AC05-4A2A2F8FAD80}" sibTransId="{751F9A47-154F-4843-8CEE-57413F2ED1A4}"/>
    <dgm:cxn modelId="{341EF013-B7CA-4022-8C22-2BAF973346CD}" type="presOf" srcId="{B8A08FC2-F188-490E-A7DF-61706747162A}" destId="{84EFA99A-083F-4F7D-80DE-9666EE36CBD7}" srcOrd="0" destOrd="0" presId="urn:microsoft.com/office/officeart/2005/8/layout/target1"/>
    <dgm:cxn modelId="{B1890C1B-B354-4E97-B868-D0B8866CDE76}" type="presOf" srcId="{F35E701E-FE31-4F62-8CB6-7C650D9548B6}" destId="{C9D42FFB-7F2C-4401-AEFB-C9F1A4207BB9}" srcOrd="0" destOrd="0" presId="urn:microsoft.com/office/officeart/2005/8/layout/target1"/>
    <dgm:cxn modelId="{ADC79F5E-72BC-4C57-86CD-3A5D32B4A3A5}" srcId="{91618102-2009-42A5-8593-AA74F890D763}" destId="{979A9D3E-4ED9-4DB1-8943-9F63C8A70D7C}" srcOrd="2" destOrd="0" parTransId="{2F27A8C8-C449-4024-BC7C-0E32CBAB9A1D}" sibTransId="{C95C5F52-8114-43CA-865F-0403619B4419}"/>
    <dgm:cxn modelId="{60DCC444-0D85-4981-8751-3211234964EE}" srcId="{91618102-2009-42A5-8593-AA74F890D763}" destId="{F35E701E-FE31-4F62-8CB6-7C650D9548B6}" srcOrd="0" destOrd="0" parTransId="{3FC6CC5A-AC80-469D-9BC1-9C3EB5034A5A}" sibTransId="{0A9B8907-7946-4079-B8B9-0C1B3C39E054}"/>
    <dgm:cxn modelId="{089342D3-40A4-4733-B080-BE574B012EBB}" type="presOf" srcId="{91618102-2009-42A5-8593-AA74F890D763}" destId="{4AB16A0B-4741-4A20-8BB3-89DD8BB264F1}" srcOrd="0" destOrd="0" presId="urn:microsoft.com/office/officeart/2005/8/layout/target1"/>
    <dgm:cxn modelId="{BFD3EAEA-A50C-4EE0-A4BE-E9C0C7A4D1F0}" type="presOf" srcId="{979A9D3E-4ED9-4DB1-8943-9F63C8A70D7C}" destId="{BDE3F5A2-08E7-4435-AE7E-525ECCD93E16}" srcOrd="0" destOrd="0" presId="urn:microsoft.com/office/officeart/2005/8/layout/target1"/>
    <dgm:cxn modelId="{21C4CD37-ED14-4643-9941-5BC6F644FA28}" type="presParOf" srcId="{4AB16A0B-4741-4A20-8BB3-89DD8BB264F1}" destId="{697C5112-D014-4426-9B3B-12379A656AE4}" srcOrd="0" destOrd="0" presId="urn:microsoft.com/office/officeart/2005/8/layout/target1"/>
    <dgm:cxn modelId="{D4A4F1D4-1850-4BCC-AF15-D3F8229A64F7}" type="presParOf" srcId="{4AB16A0B-4741-4A20-8BB3-89DD8BB264F1}" destId="{C9D42FFB-7F2C-4401-AEFB-C9F1A4207BB9}" srcOrd="1" destOrd="0" presId="urn:microsoft.com/office/officeart/2005/8/layout/target1"/>
    <dgm:cxn modelId="{2429B700-5E4F-4C90-9420-074259E4A458}" type="presParOf" srcId="{4AB16A0B-4741-4A20-8BB3-89DD8BB264F1}" destId="{ABB8911E-4575-4145-96CF-76BB7F78FDD9}" srcOrd="2" destOrd="0" presId="urn:microsoft.com/office/officeart/2005/8/layout/target1"/>
    <dgm:cxn modelId="{7C080F39-59F4-4D83-9C50-B508915D4FB4}" type="presParOf" srcId="{4AB16A0B-4741-4A20-8BB3-89DD8BB264F1}" destId="{CA732E54-2110-44CC-8CAE-C2C2A3BD16FD}" srcOrd="3" destOrd="0" presId="urn:microsoft.com/office/officeart/2005/8/layout/target1"/>
    <dgm:cxn modelId="{928A63B6-0C19-47D8-B3DB-2162FB5CB03F}" type="presParOf" srcId="{4AB16A0B-4741-4A20-8BB3-89DD8BB264F1}" destId="{17820ABF-1C37-4A3A-AF94-56B3264089B5}" srcOrd="4" destOrd="0" presId="urn:microsoft.com/office/officeart/2005/8/layout/target1"/>
    <dgm:cxn modelId="{74BFBEB9-16A4-4687-A69B-3880A929A99E}" type="presParOf" srcId="{4AB16A0B-4741-4A20-8BB3-89DD8BB264F1}" destId="{84EFA99A-083F-4F7D-80DE-9666EE36CBD7}" srcOrd="5" destOrd="0" presId="urn:microsoft.com/office/officeart/2005/8/layout/target1"/>
    <dgm:cxn modelId="{190CE898-1F11-4339-921F-D7562B58362B}" type="presParOf" srcId="{4AB16A0B-4741-4A20-8BB3-89DD8BB264F1}" destId="{2CC0C3F2-6D91-4B39-A403-128019F0F928}" srcOrd="6" destOrd="0" presId="urn:microsoft.com/office/officeart/2005/8/layout/target1"/>
    <dgm:cxn modelId="{0A1F1385-DCE0-439B-BCE2-86A43BA1C13D}" type="presParOf" srcId="{4AB16A0B-4741-4A20-8BB3-89DD8BB264F1}" destId="{7E717EA5-E062-4823-BDBC-42CE1A46F0CF}" srcOrd="7" destOrd="0" presId="urn:microsoft.com/office/officeart/2005/8/layout/target1"/>
    <dgm:cxn modelId="{9F01AA53-D58C-467C-9795-F5378552A418}" type="presParOf" srcId="{4AB16A0B-4741-4A20-8BB3-89DD8BB264F1}" destId="{A4F2BFE3-F8B8-476F-8CAB-D74E13B9A1B1}" srcOrd="8" destOrd="0" presId="urn:microsoft.com/office/officeart/2005/8/layout/target1"/>
    <dgm:cxn modelId="{9C28558F-5452-41E6-946F-6AC77EC75AD6}" type="presParOf" srcId="{4AB16A0B-4741-4A20-8BB3-89DD8BB264F1}" destId="{BDE3F5A2-08E7-4435-AE7E-525ECCD93E16}" srcOrd="9" destOrd="0" presId="urn:microsoft.com/office/officeart/2005/8/layout/target1"/>
    <dgm:cxn modelId="{9E816894-8FA9-4E19-A98C-CD3DE024DA07}" type="presParOf" srcId="{4AB16A0B-4741-4A20-8BB3-89DD8BB264F1}" destId="{AFC31BFA-CD7F-4EF3-B874-B8CAF0FDF779}" srcOrd="10" destOrd="0" presId="urn:microsoft.com/office/officeart/2005/8/layout/target1"/>
    <dgm:cxn modelId="{535EEC15-63D4-4BB2-859D-A328AF6F25B4}" type="presParOf" srcId="{4AB16A0B-4741-4A20-8BB3-89DD8BB264F1}" destId="{8430C2ED-DF46-495C-BDE4-73ABE16D478C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6B6DC-9163-4C96-A1D0-CDA8BC4EA74C}">
      <dsp:nvSpPr>
        <dsp:cNvPr id="0" name=""/>
        <dsp:cNvSpPr/>
      </dsp:nvSpPr>
      <dsp:spPr>
        <a:xfrm>
          <a:off x="4453815" y="1124463"/>
          <a:ext cx="1613844" cy="9139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0" kern="1200" dirty="0"/>
            <a:t>Model</a:t>
          </a:r>
        </a:p>
      </dsp:txBody>
      <dsp:txXfrm>
        <a:off x="4498433" y="1169081"/>
        <a:ext cx="1524608" cy="824763"/>
      </dsp:txXfrm>
    </dsp:sp>
    <dsp:sp modelId="{3F9508BA-83CB-4ABA-BC31-A21FC45907A2}">
      <dsp:nvSpPr>
        <dsp:cNvPr id="0" name=""/>
        <dsp:cNvSpPr/>
      </dsp:nvSpPr>
      <dsp:spPr>
        <a:xfrm rot="16354508">
          <a:off x="5060977" y="894018"/>
          <a:ext cx="4613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13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D0774-982A-4443-8561-A4D021D00DC8}">
      <dsp:nvSpPr>
        <dsp:cNvPr id="0" name=""/>
        <dsp:cNvSpPr/>
      </dsp:nvSpPr>
      <dsp:spPr>
        <a:xfrm>
          <a:off x="4364364" y="327569"/>
          <a:ext cx="1890422" cy="33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dirty="0"/>
            <a:t>Table Order</a:t>
          </a:r>
        </a:p>
      </dsp:txBody>
      <dsp:txXfrm>
        <a:off x="4380766" y="343971"/>
        <a:ext cx="1857618" cy="303200"/>
      </dsp:txXfrm>
    </dsp:sp>
    <dsp:sp modelId="{C7F30D1C-1796-4DEC-AF43-8E4141D8B01E}">
      <dsp:nvSpPr>
        <dsp:cNvPr id="0" name=""/>
        <dsp:cNvSpPr/>
      </dsp:nvSpPr>
      <dsp:spPr>
        <a:xfrm rot="2758426">
          <a:off x="5507085" y="2499032"/>
          <a:ext cx="12811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1103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C9318-8537-4DA9-AE19-D15C47845C4B}">
      <dsp:nvSpPr>
        <dsp:cNvPr id="0" name=""/>
        <dsp:cNvSpPr/>
      </dsp:nvSpPr>
      <dsp:spPr>
        <a:xfrm>
          <a:off x="5820364" y="2959603"/>
          <a:ext cx="2040866" cy="5131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User-to-user</a:t>
          </a:r>
        </a:p>
      </dsp:txBody>
      <dsp:txXfrm>
        <a:off x="5845413" y="2984652"/>
        <a:ext cx="1990768" cy="463024"/>
      </dsp:txXfrm>
    </dsp:sp>
    <dsp:sp modelId="{6B94271B-9B32-4A09-AB82-A8F8A2B3DD95}">
      <dsp:nvSpPr>
        <dsp:cNvPr id="0" name=""/>
        <dsp:cNvSpPr/>
      </dsp:nvSpPr>
      <dsp:spPr>
        <a:xfrm rot="8309898">
          <a:off x="3461978" y="2524283"/>
          <a:ext cx="14663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631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15084-5F35-4742-950C-AA533C8E4943}">
      <dsp:nvSpPr>
        <dsp:cNvPr id="0" name=""/>
        <dsp:cNvSpPr/>
      </dsp:nvSpPr>
      <dsp:spPr>
        <a:xfrm>
          <a:off x="2247918" y="3010105"/>
          <a:ext cx="2171767" cy="55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Item-to-item</a:t>
          </a:r>
        </a:p>
      </dsp:txBody>
      <dsp:txXfrm>
        <a:off x="2274891" y="3037078"/>
        <a:ext cx="2117821" cy="498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C5FAD-11CA-4213-B457-6C9905750636}">
      <dsp:nvSpPr>
        <dsp:cNvPr id="0" name=""/>
        <dsp:cNvSpPr/>
      </dsp:nvSpPr>
      <dsp:spPr>
        <a:xfrm>
          <a:off x="1663073" y="85823"/>
          <a:ext cx="1703260" cy="59151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B7A60-FDF6-4EDE-B7BA-9E2A635FBA83}">
      <dsp:nvSpPr>
        <dsp:cNvPr id="0" name=""/>
        <dsp:cNvSpPr/>
      </dsp:nvSpPr>
      <dsp:spPr>
        <a:xfrm>
          <a:off x="2352299" y="1534254"/>
          <a:ext cx="330089" cy="21125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FFF00-5FE7-401F-9B05-3F80B10749FC}">
      <dsp:nvSpPr>
        <dsp:cNvPr id="0" name=""/>
        <dsp:cNvSpPr/>
      </dsp:nvSpPr>
      <dsp:spPr>
        <a:xfrm>
          <a:off x="1725129" y="1703260"/>
          <a:ext cx="1584428" cy="39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Load</a:t>
          </a:r>
          <a:endParaRPr lang="fr-FR" sz="1400" kern="1200" dirty="0"/>
        </a:p>
      </dsp:txBody>
      <dsp:txXfrm>
        <a:off x="1725129" y="1703260"/>
        <a:ext cx="1584428" cy="396107"/>
      </dsp:txXfrm>
    </dsp:sp>
    <dsp:sp modelId="{12E1F219-E380-45C2-9DFF-238F0DD2E339}">
      <dsp:nvSpPr>
        <dsp:cNvPr id="0" name=""/>
        <dsp:cNvSpPr/>
      </dsp:nvSpPr>
      <dsp:spPr>
        <a:xfrm>
          <a:off x="2282320" y="723027"/>
          <a:ext cx="594160" cy="59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I-I</a:t>
          </a:r>
        </a:p>
      </dsp:txBody>
      <dsp:txXfrm>
        <a:off x="2369333" y="810040"/>
        <a:ext cx="420134" cy="420134"/>
      </dsp:txXfrm>
    </dsp:sp>
    <dsp:sp modelId="{4029603F-BAED-40B9-8ECE-B525444155E0}">
      <dsp:nvSpPr>
        <dsp:cNvPr id="0" name=""/>
        <dsp:cNvSpPr/>
      </dsp:nvSpPr>
      <dsp:spPr>
        <a:xfrm>
          <a:off x="1857165" y="277274"/>
          <a:ext cx="594160" cy="594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U-U</a:t>
          </a:r>
        </a:p>
      </dsp:txBody>
      <dsp:txXfrm>
        <a:off x="1944178" y="364287"/>
        <a:ext cx="420134" cy="420134"/>
      </dsp:txXfrm>
    </dsp:sp>
    <dsp:sp modelId="{F0F2E92C-8D80-4217-873E-754EBCB049C5}">
      <dsp:nvSpPr>
        <dsp:cNvPr id="0" name=""/>
        <dsp:cNvSpPr/>
      </dsp:nvSpPr>
      <dsp:spPr>
        <a:xfrm>
          <a:off x="1593094" y="13203"/>
          <a:ext cx="1848499" cy="14787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330-49F4-4D1E-BE2D-8FDAD0FF65F3}">
      <dsp:nvSpPr>
        <dsp:cNvPr id="0" name=""/>
        <dsp:cNvSpPr/>
      </dsp:nvSpPr>
      <dsp:spPr>
        <a:xfrm>
          <a:off x="1148026" y="927425"/>
          <a:ext cx="2160683" cy="1782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400" kern="1200" dirty="0"/>
            <a:t>User’s</a:t>
          </a: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400" kern="1200" dirty="0"/>
            <a:t>Last Book (X)</a:t>
          </a:r>
        </a:p>
      </dsp:txBody>
      <dsp:txXfrm>
        <a:off x="1189037" y="968436"/>
        <a:ext cx="2078661" cy="1318208"/>
      </dsp:txXfrm>
    </dsp:sp>
    <dsp:sp modelId="{7C56E9A4-72E7-45E9-B408-044E83897E8F}">
      <dsp:nvSpPr>
        <dsp:cNvPr id="0" name=""/>
        <dsp:cNvSpPr/>
      </dsp:nvSpPr>
      <dsp:spPr>
        <a:xfrm>
          <a:off x="2310919" y="1167428"/>
          <a:ext cx="2655306" cy="2655306"/>
        </a:xfrm>
        <a:prstGeom prst="leftCircularArrow">
          <a:avLst>
            <a:gd name="adj1" fmla="val 4173"/>
            <a:gd name="adj2" fmla="val 526279"/>
            <a:gd name="adj3" fmla="val 2301790"/>
            <a:gd name="adj4" fmla="val 9024489"/>
            <a:gd name="adj5" fmla="val 48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AC30E-0109-453B-90F4-8B0F6053EDE7}">
      <dsp:nvSpPr>
        <dsp:cNvPr id="0" name=""/>
        <dsp:cNvSpPr/>
      </dsp:nvSpPr>
      <dsp:spPr>
        <a:xfrm>
          <a:off x="1628177" y="2327656"/>
          <a:ext cx="1920607" cy="763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1</a:t>
          </a:r>
        </a:p>
      </dsp:txBody>
      <dsp:txXfrm>
        <a:off x="1650547" y="2350026"/>
        <a:ext cx="1875867" cy="719022"/>
      </dsp:txXfrm>
    </dsp:sp>
    <dsp:sp modelId="{D3F0E822-3AAB-44B8-8E3A-792C98ACA65E}">
      <dsp:nvSpPr>
        <dsp:cNvPr id="0" name=""/>
        <dsp:cNvSpPr/>
      </dsp:nvSpPr>
      <dsp:spPr>
        <a:xfrm>
          <a:off x="4076470" y="927425"/>
          <a:ext cx="2160683" cy="1782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Top 5 Nearest Books to X (ML) </a:t>
          </a:r>
        </a:p>
      </dsp:txBody>
      <dsp:txXfrm>
        <a:off x="4117481" y="1350317"/>
        <a:ext cx="2078661" cy="1318208"/>
      </dsp:txXfrm>
    </dsp:sp>
    <dsp:sp modelId="{165996A0-34D6-403E-A569-7713A821373F}">
      <dsp:nvSpPr>
        <dsp:cNvPr id="0" name=""/>
        <dsp:cNvSpPr/>
      </dsp:nvSpPr>
      <dsp:spPr>
        <a:xfrm>
          <a:off x="5221358" y="-255646"/>
          <a:ext cx="2931393" cy="2931393"/>
        </a:xfrm>
        <a:prstGeom prst="circularArrow">
          <a:avLst>
            <a:gd name="adj1" fmla="val 3780"/>
            <a:gd name="adj2" fmla="val 472201"/>
            <a:gd name="adj3" fmla="val 19352289"/>
            <a:gd name="adj4" fmla="val 12575511"/>
            <a:gd name="adj5" fmla="val 44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52CBC-FB64-44CE-9476-1B08182D2E6C}">
      <dsp:nvSpPr>
        <dsp:cNvPr id="0" name=""/>
        <dsp:cNvSpPr/>
      </dsp:nvSpPr>
      <dsp:spPr>
        <a:xfrm>
          <a:off x="4556622" y="545544"/>
          <a:ext cx="1920607" cy="763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2</a:t>
          </a:r>
        </a:p>
      </dsp:txBody>
      <dsp:txXfrm>
        <a:off x="4578992" y="567914"/>
        <a:ext cx="1875867" cy="719022"/>
      </dsp:txXfrm>
    </dsp:sp>
    <dsp:sp modelId="{60622E04-EE71-415B-A409-4A3BDC8F606C}">
      <dsp:nvSpPr>
        <dsp:cNvPr id="0" name=""/>
        <dsp:cNvSpPr/>
      </dsp:nvSpPr>
      <dsp:spPr>
        <a:xfrm>
          <a:off x="7004914" y="927425"/>
          <a:ext cx="2160683" cy="17821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Loading in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Recommand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Table</a:t>
          </a:r>
        </a:p>
      </dsp:txBody>
      <dsp:txXfrm>
        <a:off x="7045925" y="968436"/>
        <a:ext cx="2078661" cy="1318208"/>
      </dsp:txXfrm>
    </dsp:sp>
    <dsp:sp modelId="{53BFE36F-FF32-43DC-B572-FFED7435F19D}">
      <dsp:nvSpPr>
        <dsp:cNvPr id="0" name=""/>
        <dsp:cNvSpPr/>
      </dsp:nvSpPr>
      <dsp:spPr>
        <a:xfrm>
          <a:off x="7485066" y="2327656"/>
          <a:ext cx="1920607" cy="763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3</a:t>
          </a:r>
        </a:p>
      </dsp:txBody>
      <dsp:txXfrm>
        <a:off x="7507436" y="2350026"/>
        <a:ext cx="1875867" cy="719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9330-49F4-4D1E-BE2D-8FDAD0FF65F3}">
      <dsp:nvSpPr>
        <dsp:cNvPr id="0" name=""/>
        <dsp:cNvSpPr/>
      </dsp:nvSpPr>
      <dsp:spPr>
        <a:xfrm>
          <a:off x="5173" y="1414105"/>
          <a:ext cx="1729855" cy="142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600" kern="1200" dirty="0"/>
            <a:t>Top 5 Nearest users to X (ML) </a:t>
          </a:r>
        </a:p>
      </dsp:txBody>
      <dsp:txXfrm>
        <a:off x="38007" y="1446939"/>
        <a:ext cx="1664187" cy="1055364"/>
      </dsp:txXfrm>
    </dsp:sp>
    <dsp:sp modelId="{7C56E9A4-72E7-45E9-B408-044E83897E8F}">
      <dsp:nvSpPr>
        <dsp:cNvPr id="0" name=""/>
        <dsp:cNvSpPr/>
      </dsp:nvSpPr>
      <dsp:spPr>
        <a:xfrm>
          <a:off x="950627" y="1723000"/>
          <a:ext cx="2049265" cy="2049265"/>
        </a:xfrm>
        <a:prstGeom prst="leftCircularArrow">
          <a:avLst>
            <a:gd name="adj1" fmla="val 3840"/>
            <a:gd name="adj2" fmla="val 480392"/>
            <a:gd name="adj3" fmla="val 2255903"/>
            <a:gd name="adj4" fmla="val 9024489"/>
            <a:gd name="adj5" fmla="val 448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AC30E-0109-453B-90F4-8B0F6053EDE7}">
      <dsp:nvSpPr>
        <dsp:cNvPr id="0" name=""/>
        <dsp:cNvSpPr/>
      </dsp:nvSpPr>
      <dsp:spPr>
        <a:xfrm>
          <a:off x="389585" y="2600042"/>
          <a:ext cx="1537649" cy="61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</a:t>
          </a:r>
        </a:p>
      </dsp:txBody>
      <dsp:txXfrm>
        <a:off x="407494" y="2617951"/>
        <a:ext cx="1501831" cy="575654"/>
      </dsp:txXfrm>
    </dsp:sp>
    <dsp:sp modelId="{D3F0E822-3AAB-44B8-8E3A-792C98ACA65E}">
      <dsp:nvSpPr>
        <dsp:cNvPr id="0" name=""/>
        <dsp:cNvSpPr/>
      </dsp:nvSpPr>
      <dsp:spPr>
        <a:xfrm>
          <a:off x="2301984" y="1479009"/>
          <a:ext cx="1729855" cy="142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kern="1200" dirty="0"/>
            <a:t>Selecting books bought by theses 5 users</a:t>
          </a:r>
        </a:p>
      </dsp:txBody>
      <dsp:txXfrm>
        <a:off x="2334818" y="1817579"/>
        <a:ext cx="1664187" cy="1055364"/>
      </dsp:txXfrm>
    </dsp:sp>
    <dsp:sp modelId="{165996A0-34D6-403E-A569-7713A821373F}">
      <dsp:nvSpPr>
        <dsp:cNvPr id="0" name=""/>
        <dsp:cNvSpPr/>
      </dsp:nvSpPr>
      <dsp:spPr>
        <a:xfrm>
          <a:off x="3233022" y="556579"/>
          <a:ext cx="2270302" cy="2270302"/>
        </a:xfrm>
        <a:prstGeom prst="circularArrow">
          <a:avLst>
            <a:gd name="adj1" fmla="val 3466"/>
            <a:gd name="adj2" fmla="val 429753"/>
            <a:gd name="adj3" fmla="val 19394736"/>
            <a:gd name="adj4" fmla="val 12575511"/>
            <a:gd name="adj5" fmla="val 40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52CBC-FB64-44CE-9476-1B08182D2E6C}">
      <dsp:nvSpPr>
        <dsp:cNvPr id="0" name=""/>
        <dsp:cNvSpPr/>
      </dsp:nvSpPr>
      <dsp:spPr>
        <a:xfrm>
          <a:off x="2686396" y="1173273"/>
          <a:ext cx="1537649" cy="61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</a:t>
          </a:r>
        </a:p>
      </dsp:txBody>
      <dsp:txXfrm>
        <a:off x="2704305" y="1191182"/>
        <a:ext cx="1501831" cy="575654"/>
      </dsp:txXfrm>
    </dsp:sp>
    <dsp:sp modelId="{77F698FE-457C-4FED-B215-C91B2AD5332A}">
      <dsp:nvSpPr>
        <dsp:cNvPr id="0" name=""/>
        <dsp:cNvSpPr/>
      </dsp:nvSpPr>
      <dsp:spPr>
        <a:xfrm>
          <a:off x="4598794" y="1479009"/>
          <a:ext cx="1729855" cy="142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600" kern="1200" dirty="0"/>
            <a:t>Deleting books already bought by X</a:t>
          </a:r>
        </a:p>
      </dsp:txBody>
      <dsp:txXfrm>
        <a:off x="4631628" y="1511843"/>
        <a:ext cx="1664187" cy="1055364"/>
      </dsp:txXfrm>
    </dsp:sp>
    <dsp:sp modelId="{4ABC1232-F979-421A-BCA9-0CBB2792E9B5}">
      <dsp:nvSpPr>
        <dsp:cNvPr id="0" name=""/>
        <dsp:cNvSpPr/>
      </dsp:nvSpPr>
      <dsp:spPr>
        <a:xfrm>
          <a:off x="5544248" y="1723000"/>
          <a:ext cx="2049265" cy="2049265"/>
        </a:xfrm>
        <a:prstGeom prst="leftCircularArrow">
          <a:avLst>
            <a:gd name="adj1" fmla="val 3840"/>
            <a:gd name="adj2" fmla="val 480392"/>
            <a:gd name="adj3" fmla="val 2255903"/>
            <a:gd name="adj4" fmla="val 9024489"/>
            <a:gd name="adj5" fmla="val 448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2D35D-C036-4E36-99B9-115CAEF441FA}">
      <dsp:nvSpPr>
        <dsp:cNvPr id="0" name=""/>
        <dsp:cNvSpPr/>
      </dsp:nvSpPr>
      <dsp:spPr>
        <a:xfrm>
          <a:off x="4983207" y="2600042"/>
          <a:ext cx="1537649" cy="61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</a:t>
          </a:r>
        </a:p>
      </dsp:txBody>
      <dsp:txXfrm>
        <a:off x="5001116" y="2617951"/>
        <a:ext cx="1501831" cy="575654"/>
      </dsp:txXfrm>
    </dsp:sp>
    <dsp:sp modelId="{5D67F2DC-E51B-4A15-87C3-3520AB1DAD01}">
      <dsp:nvSpPr>
        <dsp:cNvPr id="0" name=""/>
        <dsp:cNvSpPr/>
      </dsp:nvSpPr>
      <dsp:spPr>
        <a:xfrm>
          <a:off x="6895605" y="1479009"/>
          <a:ext cx="1729855" cy="142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kern="1200" dirty="0"/>
            <a:t>Selecting top 5 Books</a:t>
          </a:r>
        </a:p>
      </dsp:txBody>
      <dsp:txXfrm>
        <a:off x="6928439" y="1817579"/>
        <a:ext cx="1664187" cy="1055364"/>
      </dsp:txXfrm>
    </dsp:sp>
    <dsp:sp modelId="{E80A6A20-93DC-48B9-AE0B-3E6B3FF590C8}">
      <dsp:nvSpPr>
        <dsp:cNvPr id="0" name=""/>
        <dsp:cNvSpPr/>
      </dsp:nvSpPr>
      <dsp:spPr>
        <a:xfrm>
          <a:off x="7814125" y="507998"/>
          <a:ext cx="2462253" cy="2462253"/>
        </a:xfrm>
        <a:prstGeom prst="circularArrow">
          <a:avLst>
            <a:gd name="adj1" fmla="val 3196"/>
            <a:gd name="adj2" fmla="val 393717"/>
            <a:gd name="adj3" fmla="val 19430772"/>
            <a:gd name="adj4" fmla="val 12575511"/>
            <a:gd name="adj5" fmla="val 37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ABC34-D0F8-4A87-898C-1C4B30F66469}">
      <dsp:nvSpPr>
        <dsp:cNvPr id="0" name=""/>
        <dsp:cNvSpPr/>
      </dsp:nvSpPr>
      <dsp:spPr>
        <a:xfrm>
          <a:off x="7280017" y="1173273"/>
          <a:ext cx="1537649" cy="61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</a:t>
          </a:r>
        </a:p>
      </dsp:txBody>
      <dsp:txXfrm>
        <a:off x="7297926" y="1191182"/>
        <a:ext cx="1501831" cy="575654"/>
      </dsp:txXfrm>
    </dsp:sp>
    <dsp:sp modelId="{B62157A3-F94E-4BEC-8287-15E0C6A46D10}">
      <dsp:nvSpPr>
        <dsp:cNvPr id="0" name=""/>
        <dsp:cNvSpPr/>
      </dsp:nvSpPr>
      <dsp:spPr>
        <a:xfrm>
          <a:off x="9192416" y="1479009"/>
          <a:ext cx="2063682" cy="142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kern="1200" dirty="0"/>
            <a:t>Loading in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kern="1200" dirty="0"/>
            <a:t>Recommand Table</a:t>
          </a:r>
        </a:p>
      </dsp:txBody>
      <dsp:txXfrm>
        <a:off x="9225250" y="1511843"/>
        <a:ext cx="1998014" cy="1055364"/>
      </dsp:txXfrm>
    </dsp:sp>
    <dsp:sp modelId="{DC6448A1-5950-4B86-B986-B4D43D2C16DA}">
      <dsp:nvSpPr>
        <dsp:cNvPr id="0" name=""/>
        <dsp:cNvSpPr/>
      </dsp:nvSpPr>
      <dsp:spPr>
        <a:xfrm>
          <a:off x="9743742" y="2600042"/>
          <a:ext cx="1537649" cy="61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5</a:t>
          </a:r>
        </a:p>
      </dsp:txBody>
      <dsp:txXfrm>
        <a:off x="9761651" y="2617951"/>
        <a:ext cx="1501831" cy="57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EE1E3-A5A4-4891-A82C-E19DF97DD608}">
      <dsp:nvSpPr>
        <dsp:cNvPr id="0" name=""/>
        <dsp:cNvSpPr/>
      </dsp:nvSpPr>
      <dsp:spPr>
        <a:xfrm>
          <a:off x="9178044" y="2004330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DB403-D14A-474D-BB0E-7CD03A90DEA1}">
      <dsp:nvSpPr>
        <dsp:cNvPr id="0" name=""/>
        <dsp:cNvSpPr/>
      </dsp:nvSpPr>
      <dsp:spPr>
        <a:xfrm>
          <a:off x="8772765" y="2004330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60A2-1DFA-44C0-9A68-DBFB8D0071B1}">
      <dsp:nvSpPr>
        <dsp:cNvPr id="0" name=""/>
        <dsp:cNvSpPr/>
      </dsp:nvSpPr>
      <dsp:spPr>
        <a:xfrm>
          <a:off x="8367487" y="2004330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390BD-AE2B-4C75-A759-A248D4897248}">
      <dsp:nvSpPr>
        <dsp:cNvPr id="0" name=""/>
        <dsp:cNvSpPr/>
      </dsp:nvSpPr>
      <dsp:spPr>
        <a:xfrm>
          <a:off x="7962980" y="2004330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FCE48-5EAC-4C9D-83D1-EC675F86339B}">
      <dsp:nvSpPr>
        <dsp:cNvPr id="0" name=""/>
        <dsp:cNvSpPr/>
      </dsp:nvSpPr>
      <dsp:spPr>
        <a:xfrm>
          <a:off x="7557702" y="2004330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40B46-7108-44CE-B2B1-B4DE49361FC5}">
      <dsp:nvSpPr>
        <dsp:cNvPr id="0" name=""/>
        <dsp:cNvSpPr/>
      </dsp:nvSpPr>
      <dsp:spPr>
        <a:xfrm>
          <a:off x="6931293" y="1893766"/>
          <a:ext cx="442261" cy="4426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8562C-38C6-459E-AB18-B99F1530D94B}">
      <dsp:nvSpPr>
        <dsp:cNvPr id="0" name=""/>
        <dsp:cNvSpPr/>
      </dsp:nvSpPr>
      <dsp:spPr>
        <a:xfrm>
          <a:off x="8817454" y="1547527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08EDF-487B-46B6-ABEA-03906D4E04D9}">
      <dsp:nvSpPr>
        <dsp:cNvPr id="0" name=""/>
        <dsp:cNvSpPr/>
      </dsp:nvSpPr>
      <dsp:spPr>
        <a:xfrm>
          <a:off x="8817454" y="2464406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D4AB-EE38-498B-9610-17B300DAED7C}">
      <dsp:nvSpPr>
        <dsp:cNvPr id="0" name=""/>
        <dsp:cNvSpPr/>
      </dsp:nvSpPr>
      <dsp:spPr>
        <a:xfrm>
          <a:off x="9014700" y="174610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CE9A-F62D-4646-A9FC-7A56C52B7F22}">
      <dsp:nvSpPr>
        <dsp:cNvPr id="0" name=""/>
        <dsp:cNvSpPr/>
      </dsp:nvSpPr>
      <dsp:spPr>
        <a:xfrm>
          <a:off x="9027798" y="226691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18342-149A-431A-A774-02ED3C482816}">
      <dsp:nvSpPr>
        <dsp:cNvPr id="0" name=""/>
        <dsp:cNvSpPr/>
      </dsp:nvSpPr>
      <dsp:spPr>
        <a:xfrm>
          <a:off x="4508870" y="995436"/>
          <a:ext cx="2239045" cy="2239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300" kern="1200" dirty="0"/>
            <a:t>MIX</a:t>
          </a:r>
        </a:p>
      </dsp:txBody>
      <dsp:txXfrm>
        <a:off x="4836771" y="1323371"/>
        <a:ext cx="1583243" cy="1583408"/>
      </dsp:txXfrm>
    </dsp:sp>
    <dsp:sp modelId="{A9F45759-4002-4CAC-AA8C-F8B30F7FE1C1}">
      <dsp:nvSpPr>
        <dsp:cNvPr id="0" name=""/>
        <dsp:cNvSpPr/>
      </dsp:nvSpPr>
      <dsp:spPr>
        <a:xfrm>
          <a:off x="4341674" y="804132"/>
          <a:ext cx="442261" cy="4426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B0621-3082-4D96-A75B-CB64FD91D6F5}">
      <dsp:nvSpPr>
        <dsp:cNvPr id="0" name=""/>
        <dsp:cNvSpPr/>
      </dsp:nvSpPr>
      <dsp:spPr>
        <a:xfrm>
          <a:off x="4058133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03BCE-8686-4BAA-927F-6A2A5BBF07CE}">
      <dsp:nvSpPr>
        <dsp:cNvPr id="0" name=""/>
        <dsp:cNvSpPr/>
      </dsp:nvSpPr>
      <dsp:spPr>
        <a:xfrm>
          <a:off x="3585823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49A66-1A77-4802-AE8A-513B6B70AA1A}">
      <dsp:nvSpPr>
        <dsp:cNvPr id="0" name=""/>
        <dsp:cNvSpPr/>
      </dsp:nvSpPr>
      <dsp:spPr>
        <a:xfrm>
          <a:off x="3113512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26E47-8A21-418B-846B-93D68FBB0AC5}">
      <dsp:nvSpPr>
        <dsp:cNvPr id="0" name=""/>
        <dsp:cNvSpPr/>
      </dsp:nvSpPr>
      <dsp:spPr>
        <a:xfrm>
          <a:off x="2641201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AEDAA-96AD-41C9-8F22-29B092F4F2E3}">
      <dsp:nvSpPr>
        <dsp:cNvPr id="0" name=""/>
        <dsp:cNvSpPr/>
      </dsp:nvSpPr>
      <dsp:spPr>
        <a:xfrm>
          <a:off x="2168120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5F835-6454-49B2-8E07-95ABEFF0FD6B}">
      <dsp:nvSpPr>
        <dsp:cNvPr id="0" name=""/>
        <dsp:cNvSpPr/>
      </dsp:nvSpPr>
      <dsp:spPr>
        <a:xfrm>
          <a:off x="1695809" y="570639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9ED3C-6A33-47A4-AF32-85B52BB7465C}">
      <dsp:nvSpPr>
        <dsp:cNvPr id="0" name=""/>
        <dsp:cNvSpPr/>
      </dsp:nvSpPr>
      <dsp:spPr>
        <a:xfrm>
          <a:off x="1073838" y="0"/>
          <a:ext cx="3671417" cy="568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Table Recommandation U-U</a:t>
          </a:r>
        </a:p>
      </dsp:txBody>
      <dsp:txXfrm>
        <a:off x="1073838" y="0"/>
        <a:ext cx="3671417" cy="568821"/>
      </dsp:txXfrm>
    </dsp:sp>
    <dsp:sp modelId="{F2E7806D-2010-4AFF-A200-EF08F7713242}">
      <dsp:nvSpPr>
        <dsp:cNvPr id="0" name=""/>
        <dsp:cNvSpPr/>
      </dsp:nvSpPr>
      <dsp:spPr>
        <a:xfrm>
          <a:off x="4341674" y="2965215"/>
          <a:ext cx="442261" cy="4426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36C9-47D5-4AF3-95E4-68EFDD08E497}">
      <dsp:nvSpPr>
        <dsp:cNvPr id="0" name=""/>
        <dsp:cNvSpPr/>
      </dsp:nvSpPr>
      <dsp:spPr>
        <a:xfrm>
          <a:off x="4058133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F7E8E-8132-43AC-A945-B8470FDC3529}">
      <dsp:nvSpPr>
        <dsp:cNvPr id="0" name=""/>
        <dsp:cNvSpPr/>
      </dsp:nvSpPr>
      <dsp:spPr>
        <a:xfrm>
          <a:off x="3585823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F5299-B24E-42FD-9723-408DC4DAEE03}">
      <dsp:nvSpPr>
        <dsp:cNvPr id="0" name=""/>
        <dsp:cNvSpPr/>
      </dsp:nvSpPr>
      <dsp:spPr>
        <a:xfrm>
          <a:off x="3113512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240C-5CA5-4D2D-946B-E9A3A49ADD1D}">
      <dsp:nvSpPr>
        <dsp:cNvPr id="0" name=""/>
        <dsp:cNvSpPr/>
      </dsp:nvSpPr>
      <dsp:spPr>
        <a:xfrm>
          <a:off x="2641201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2FA95-805E-43A5-9BC4-D545216E6238}">
      <dsp:nvSpPr>
        <dsp:cNvPr id="0" name=""/>
        <dsp:cNvSpPr/>
      </dsp:nvSpPr>
      <dsp:spPr>
        <a:xfrm>
          <a:off x="2168120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D768A-E552-44A5-82CF-54F6DE2C0EDF}">
      <dsp:nvSpPr>
        <dsp:cNvPr id="0" name=""/>
        <dsp:cNvSpPr/>
      </dsp:nvSpPr>
      <dsp:spPr>
        <a:xfrm>
          <a:off x="1695809" y="3415835"/>
          <a:ext cx="221130" cy="221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10CC7-D56B-494E-8B49-4D494810ADEF}">
      <dsp:nvSpPr>
        <dsp:cNvPr id="0" name=""/>
        <dsp:cNvSpPr/>
      </dsp:nvSpPr>
      <dsp:spPr>
        <a:xfrm>
          <a:off x="1153086" y="2844832"/>
          <a:ext cx="3136417" cy="568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Table Recommandation I-I</a:t>
          </a:r>
        </a:p>
      </dsp:txBody>
      <dsp:txXfrm>
        <a:off x="1153086" y="2844832"/>
        <a:ext cx="3136417" cy="568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A5CF2-BFD8-48C2-AA1D-1D57195BD03F}">
      <dsp:nvSpPr>
        <dsp:cNvPr id="0" name=""/>
        <dsp:cNvSpPr/>
      </dsp:nvSpPr>
      <dsp:spPr>
        <a:xfrm rot="5400000">
          <a:off x="-183619" y="184216"/>
          <a:ext cx="1224128" cy="8568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1</a:t>
          </a:r>
        </a:p>
      </dsp:txBody>
      <dsp:txXfrm rot="-5400000">
        <a:off x="1" y="429042"/>
        <a:ext cx="856889" cy="367239"/>
      </dsp:txXfrm>
    </dsp:sp>
    <dsp:sp modelId="{89563C5E-9AE5-45F3-9850-47DB89EAC73B}">
      <dsp:nvSpPr>
        <dsp:cNvPr id="0" name=""/>
        <dsp:cNvSpPr/>
      </dsp:nvSpPr>
      <dsp:spPr>
        <a:xfrm rot="5400000">
          <a:off x="4390251" y="-3532764"/>
          <a:ext cx="795683" cy="7862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Extract top 5 books from Item-to-item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Extract top 5 books from User-to-User</a:t>
          </a:r>
        </a:p>
      </dsp:txBody>
      <dsp:txXfrm rot="-5400000">
        <a:off x="856889" y="39440"/>
        <a:ext cx="7823565" cy="717999"/>
      </dsp:txXfrm>
    </dsp:sp>
    <dsp:sp modelId="{D6204184-BCA5-420E-ADA6-933953E51921}">
      <dsp:nvSpPr>
        <dsp:cNvPr id="0" name=""/>
        <dsp:cNvSpPr/>
      </dsp:nvSpPr>
      <dsp:spPr>
        <a:xfrm rot="5400000">
          <a:off x="-183619" y="1207987"/>
          <a:ext cx="1224128" cy="8568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2</a:t>
          </a:r>
        </a:p>
      </dsp:txBody>
      <dsp:txXfrm rot="-5400000">
        <a:off x="1" y="1452813"/>
        <a:ext cx="856889" cy="367239"/>
      </dsp:txXfrm>
    </dsp:sp>
    <dsp:sp modelId="{F01C1DDA-FCD0-49B2-B092-234C5F6CD7F4}">
      <dsp:nvSpPr>
        <dsp:cNvPr id="0" name=""/>
        <dsp:cNvSpPr/>
      </dsp:nvSpPr>
      <dsp:spPr>
        <a:xfrm rot="5400000">
          <a:off x="4390251" y="-2508993"/>
          <a:ext cx="795683" cy="7862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Joining the two tuples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Selecting top 5 books having best Correlation score </a:t>
          </a:r>
        </a:p>
      </dsp:txBody>
      <dsp:txXfrm rot="-5400000">
        <a:off x="856889" y="1063211"/>
        <a:ext cx="7823565" cy="717999"/>
      </dsp:txXfrm>
    </dsp:sp>
    <dsp:sp modelId="{8DE03B7D-A68B-42D6-8A99-A63032A821DE}">
      <dsp:nvSpPr>
        <dsp:cNvPr id="0" name=""/>
        <dsp:cNvSpPr/>
      </dsp:nvSpPr>
      <dsp:spPr>
        <a:xfrm rot="5400000">
          <a:off x="-183619" y="2231758"/>
          <a:ext cx="1224128" cy="8568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3</a:t>
          </a:r>
        </a:p>
      </dsp:txBody>
      <dsp:txXfrm rot="-5400000">
        <a:off x="1" y="2476584"/>
        <a:ext cx="856889" cy="367239"/>
      </dsp:txXfrm>
    </dsp:sp>
    <dsp:sp modelId="{DD0611A7-6176-44EE-AA46-EDB75BDFCC3F}">
      <dsp:nvSpPr>
        <dsp:cNvPr id="0" name=""/>
        <dsp:cNvSpPr/>
      </dsp:nvSpPr>
      <dsp:spPr>
        <a:xfrm rot="5400000">
          <a:off x="4390251" y="-1485222"/>
          <a:ext cx="795683" cy="7862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Loading in Recommandation Table</a:t>
          </a:r>
        </a:p>
      </dsp:txBody>
      <dsp:txXfrm rot="-5400000">
        <a:off x="856889" y="2086982"/>
        <a:ext cx="7823565" cy="717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2BFE3-F8B8-476F-8CAB-D74E13B9A1B1}">
      <dsp:nvSpPr>
        <dsp:cNvPr id="0" name=""/>
        <dsp:cNvSpPr/>
      </dsp:nvSpPr>
      <dsp:spPr>
        <a:xfrm>
          <a:off x="1041866" y="738724"/>
          <a:ext cx="2216173" cy="2216173"/>
        </a:xfrm>
        <a:prstGeom prst="ellipse">
          <a:avLst/>
        </a:prstGeom>
        <a:solidFill>
          <a:schemeClr val="accent5">
            <a:hueOff val="20796183"/>
            <a:satOff val="-568"/>
            <a:lumOff val="-313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0ABF-1C37-4A3A-AF94-56B3264089B5}">
      <dsp:nvSpPr>
        <dsp:cNvPr id="0" name=""/>
        <dsp:cNvSpPr/>
      </dsp:nvSpPr>
      <dsp:spPr>
        <a:xfrm>
          <a:off x="1485100" y="1181959"/>
          <a:ext cx="1329704" cy="1329704"/>
        </a:xfrm>
        <a:prstGeom prst="ellipse">
          <a:avLst/>
        </a:prstGeom>
        <a:solidFill>
          <a:schemeClr val="accent5">
            <a:hueOff val="10398092"/>
            <a:satOff val="-284"/>
            <a:lumOff val="-15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C5112-D014-4426-9B3B-12379A656AE4}">
      <dsp:nvSpPr>
        <dsp:cNvPr id="0" name=""/>
        <dsp:cNvSpPr/>
      </dsp:nvSpPr>
      <dsp:spPr>
        <a:xfrm>
          <a:off x="1928335" y="1625193"/>
          <a:ext cx="443234" cy="4432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42FFB-7F2C-4401-AEFB-C9F1A4207BB9}">
      <dsp:nvSpPr>
        <dsp:cNvPr id="0" name=""/>
        <dsp:cNvSpPr/>
      </dsp:nvSpPr>
      <dsp:spPr>
        <a:xfrm>
          <a:off x="3514365" y="0"/>
          <a:ext cx="1756583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User-User</a:t>
          </a:r>
        </a:p>
      </dsp:txBody>
      <dsp:txXfrm>
        <a:off x="3514365" y="0"/>
        <a:ext cx="1756583" cy="646383"/>
      </dsp:txXfrm>
    </dsp:sp>
    <dsp:sp modelId="{ABB8911E-4575-4145-96CF-76BB7F78FDD9}">
      <dsp:nvSpPr>
        <dsp:cNvPr id="0" name=""/>
        <dsp:cNvSpPr/>
      </dsp:nvSpPr>
      <dsp:spPr>
        <a:xfrm>
          <a:off x="3350380" y="323191"/>
          <a:ext cx="27702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2E54-2110-44CC-8CAE-C2C2A3BD16FD}">
      <dsp:nvSpPr>
        <dsp:cNvPr id="0" name=""/>
        <dsp:cNvSpPr/>
      </dsp:nvSpPr>
      <dsp:spPr>
        <a:xfrm rot="5400000">
          <a:off x="1987987" y="485526"/>
          <a:ext cx="1523249" cy="119931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FA99A-083F-4F7D-80DE-9666EE36CBD7}">
      <dsp:nvSpPr>
        <dsp:cNvPr id="0" name=""/>
        <dsp:cNvSpPr/>
      </dsp:nvSpPr>
      <dsp:spPr>
        <a:xfrm>
          <a:off x="3524283" y="657042"/>
          <a:ext cx="1547398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Item-Item</a:t>
          </a:r>
        </a:p>
      </dsp:txBody>
      <dsp:txXfrm>
        <a:off x="3524283" y="657042"/>
        <a:ext cx="1547398" cy="646383"/>
      </dsp:txXfrm>
    </dsp:sp>
    <dsp:sp modelId="{2CC0C3F2-6D91-4B39-A403-128019F0F928}">
      <dsp:nvSpPr>
        <dsp:cNvPr id="0" name=""/>
        <dsp:cNvSpPr/>
      </dsp:nvSpPr>
      <dsp:spPr>
        <a:xfrm>
          <a:off x="3350380" y="969575"/>
          <a:ext cx="27702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17EA5-E062-4823-BDBC-42CE1A46F0CF}">
      <dsp:nvSpPr>
        <dsp:cNvPr id="0" name=""/>
        <dsp:cNvSpPr/>
      </dsp:nvSpPr>
      <dsp:spPr>
        <a:xfrm rot="5400000">
          <a:off x="2314946" y="1121827"/>
          <a:ext cx="1186982" cy="88166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3F5A2-08E7-4435-AE7E-525ECCD93E16}">
      <dsp:nvSpPr>
        <dsp:cNvPr id="0" name=""/>
        <dsp:cNvSpPr/>
      </dsp:nvSpPr>
      <dsp:spPr>
        <a:xfrm>
          <a:off x="3627401" y="1292767"/>
          <a:ext cx="1108086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 </a:t>
          </a:r>
        </a:p>
      </dsp:txBody>
      <dsp:txXfrm>
        <a:off x="3627401" y="1292767"/>
        <a:ext cx="1108086" cy="646383"/>
      </dsp:txXfrm>
    </dsp:sp>
    <dsp:sp modelId="{AFC31BFA-CD7F-4EF3-B874-B8CAF0FDF779}">
      <dsp:nvSpPr>
        <dsp:cNvPr id="0" name=""/>
        <dsp:cNvSpPr/>
      </dsp:nvSpPr>
      <dsp:spPr>
        <a:xfrm flipH="1" flipV="1">
          <a:off x="5771902" y="669735"/>
          <a:ext cx="37145" cy="4572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C2ED-DF46-495C-BDE4-73ABE16D478C}">
      <dsp:nvSpPr>
        <dsp:cNvPr id="0" name=""/>
        <dsp:cNvSpPr/>
      </dsp:nvSpPr>
      <dsp:spPr>
        <a:xfrm rot="5400000">
          <a:off x="5818587" y="449585"/>
          <a:ext cx="45718" cy="4571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2BFE3-F8B8-476F-8CAB-D74E13B9A1B1}">
      <dsp:nvSpPr>
        <dsp:cNvPr id="0" name=""/>
        <dsp:cNvSpPr/>
      </dsp:nvSpPr>
      <dsp:spPr>
        <a:xfrm>
          <a:off x="1041866" y="738724"/>
          <a:ext cx="2216173" cy="2216173"/>
        </a:xfrm>
        <a:prstGeom prst="ellipse">
          <a:avLst/>
        </a:prstGeom>
        <a:solidFill>
          <a:schemeClr val="accent5">
            <a:hueOff val="20796183"/>
            <a:satOff val="-568"/>
            <a:lumOff val="-313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0ABF-1C37-4A3A-AF94-56B3264089B5}">
      <dsp:nvSpPr>
        <dsp:cNvPr id="0" name=""/>
        <dsp:cNvSpPr/>
      </dsp:nvSpPr>
      <dsp:spPr>
        <a:xfrm>
          <a:off x="1485100" y="1181959"/>
          <a:ext cx="1329704" cy="1329704"/>
        </a:xfrm>
        <a:prstGeom prst="ellipse">
          <a:avLst/>
        </a:prstGeom>
        <a:solidFill>
          <a:schemeClr val="accent5">
            <a:hueOff val="10398092"/>
            <a:satOff val="-284"/>
            <a:lumOff val="-15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C5112-D014-4426-9B3B-12379A656AE4}">
      <dsp:nvSpPr>
        <dsp:cNvPr id="0" name=""/>
        <dsp:cNvSpPr/>
      </dsp:nvSpPr>
      <dsp:spPr>
        <a:xfrm>
          <a:off x="1928335" y="1625193"/>
          <a:ext cx="443234" cy="4432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42FFB-7F2C-4401-AEFB-C9F1A4207BB9}">
      <dsp:nvSpPr>
        <dsp:cNvPr id="0" name=""/>
        <dsp:cNvSpPr/>
      </dsp:nvSpPr>
      <dsp:spPr>
        <a:xfrm>
          <a:off x="3514365" y="0"/>
          <a:ext cx="1756583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Item-Item</a:t>
          </a:r>
        </a:p>
      </dsp:txBody>
      <dsp:txXfrm>
        <a:off x="3514365" y="0"/>
        <a:ext cx="1756583" cy="646383"/>
      </dsp:txXfrm>
    </dsp:sp>
    <dsp:sp modelId="{ABB8911E-4575-4145-96CF-76BB7F78FDD9}">
      <dsp:nvSpPr>
        <dsp:cNvPr id="0" name=""/>
        <dsp:cNvSpPr/>
      </dsp:nvSpPr>
      <dsp:spPr>
        <a:xfrm>
          <a:off x="3350380" y="323191"/>
          <a:ext cx="27702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2E54-2110-44CC-8CAE-C2C2A3BD16FD}">
      <dsp:nvSpPr>
        <dsp:cNvPr id="0" name=""/>
        <dsp:cNvSpPr/>
      </dsp:nvSpPr>
      <dsp:spPr>
        <a:xfrm rot="5400000">
          <a:off x="1987987" y="485526"/>
          <a:ext cx="1523249" cy="119931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FA99A-083F-4F7D-80DE-9666EE36CBD7}">
      <dsp:nvSpPr>
        <dsp:cNvPr id="0" name=""/>
        <dsp:cNvSpPr/>
      </dsp:nvSpPr>
      <dsp:spPr>
        <a:xfrm>
          <a:off x="3524283" y="657042"/>
          <a:ext cx="1547398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User-User</a:t>
          </a:r>
        </a:p>
      </dsp:txBody>
      <dsp:txXfrm>
        <a:off x="3524283" y="657042"/>
        <a:ext cx="1547398" cy="646383"/>
      </dsp:txXfrm>
    </dsp:sp>
    <dsp:sp modelId="{2CC0C3F2-6D91-4B39-A403-128019F0F928}">
      <dsp:nvSpPr>
        <dsp:cNvPr id="0" name=""/>
        <dsp:cNvSpPr/>
      </dsp:nvSpPr>
      <dsp:spPr>
        <a:xfrm>
          <a:off x="3350380" y="969575"/>
          <a:ext cx="27702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17EA5-E062-4823-BDBC-42CE1A46F0CF}">
      <dsp:nvSpPr>
        <dsp:cNvPr id="0" name=""/>
        <dsp:cNvSpPr/>
      </dsp:nvSpPr>
      <dsp:spPr>
        <a:xfrm rot="5400000">
          <a:off x="2314946" y="1121827"/>
          <a:ext cx="1186982" cy="88166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3F5A2-08E7-4435-AE7E-525ECCD93E16}">
      <dsp:nvSpPr>
        <dsp:cNvPr id="0" name=""/>
        <dsp:cNvSpPr/>
      </dsp:nvSpPr>
      <dsp:spPr>
        <a:xfrm>
          <a:off x="3627401" y="1292767"/>
          <a:ext cx="1108086" cy="646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 </a:t>
          </a:r>
        </a:p>
      </dsp:txBody>
      <dsp:txXfrm>
        <a:off x="3627401" y="1292767"/>
        <a:ext cx="1108086" cy="646383"/>
      </dsp:txXfrm>
    </dsp:sp>
    <dsp:sp modelId="{AFC31BFA-CD7F-4EF3-B874-B8CAF0FDF779}">
      <dsp:nvSpPr>
        <dsp:cNvPr id="0" name=""/>
        <dsp:cNvSpPr/>
      </dsp:nvSpPr>
      <dsp:spPr>
        <a:xfrm flipH="1" flipV="1">
          <a:off x="5771902" y="669735"/>
          <a:ext cx="37145" cy="4572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C2ED-DF46-495C-BDE4-73ABE16D478C}">
      <dsp:nvSpPr>
        <dsp:cNvPr id="0" name=""/>
        <dsp:cNvSpPr/>
      </dsp:nvSpPr>
      <dsp:spPr>
        <a:xfrm rot="16200000" flipV="1">
          <a:off x="5818587" y="449585"/>
          <a:ext cx="45718" cy="4571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7B866-6BFC-4706-A497-DF52D7075BBB}" type="datetimeFigureOut">
              <a:rPr lang="fr-FR" smtClean="0"/>
              <a:t>20/10/2022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7B534-6B28-4213-99BB-66A0DFE454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5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05AD-4D37-40F3-BF5A-08F67917CC9B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6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EDDD-1D1A-4C07-9BE1-7FF5E2DBD9BA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4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9CF0F-312B-414C-8398-423275E8509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9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7415-261B-43D4-8B91-613BF37AA4B6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30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F103-0AD7-48F5-A22C-29EBC8B48884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3D7F3-2D49-474E-9CD2-200ED2AB3082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AEF4D-5D14-497F-896E-EC911D648B19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A8249-C0B6-4997-914B-5A068FA82617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2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8067-2C00-4F4A-9C8F-08218123714D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25FF-1F50-4086-BFD3-910240EFA42E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5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2139-9C02-441C-93BA-AFE84CB5C361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5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99B0-B7B4-4623-A36F-494DB19AD95D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2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9CB2-E208-4D6A-8302-175C3AB49920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0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62D1545-646D-49A6-A8B8-BEDCE00B0F1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0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FCDA7B-215F-4F5F-8922-E7C24273E45F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3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1623412"/>
            <a:ext cx="6806700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Recommander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160" y="3767719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C05CB"/>
                </a:solidFill>
              </a:rPr>
              <a:t>IT - BIBLICHOR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2819E-2157-B53D-3203-68035F95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50C48E-3752-5839-474F-4C6EDF146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936683"/>
              </p:ext>
            </p:extLst>
          </p:nvPr>
        </p:nvGraphicFramePr>
        <p:xfrm>
          <a:off x="612961" y="2004440"/>
          <a:ext cx="10553700" cy="3562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42E68BE-F0C5-8522-2AD4-8CA5F721854C}"/>
              </a:ext>
            </a:extLst>
          </p:cNvPr>
          <p:cNvGrpSpPr/>
          <p:nvPr/>
        </p:nvGrpSpPr>
        <p:grpSpPr>
          <a:xfrm>
            <a:off x="4643432" y="6293224"/>
            <a:ext cx="2523850" cy="410390"/>
            <a:chOff x="6151396" y="2181957"/>
            <a:chExt cx="588528" cy="58852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EA9A65E-8EA4-73C2-146A-EE52B2F78AC1}"/>
                </a:ext>
              </a:extLst>
            </p:cNvPr>
            <p:cNvSpPr/>
            <p:nvPr/>
          </p:nvSpPr>
          <p:spPr>
            <a:xfrm>
              <a:off x="6151396" y="2181957"/>
              <a:ext cx="588528" cy="58852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EF8ADFD8-E087-FCCF-1F23-B05F6700525E}"/>
                </a:ext>
              </a:extLst>
            </p:cNvPr>
            <p:cNvSpPr txBox="1"/>
            <p:nvPr/>
          </p:nvSpPr>
          <p:spPr>
            <a:xfrm>
              <a:off x="6171141" y="2210687"/>
              <a:ext cx="559798" cy="5310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400" kern="1200" dirty="0"/>
                <a:t>Table</a:t>
              </a:r>
              <a:r>
                <a:rPr lang="fr-FR" sz="1400" b="1" kern="1200" dirty="0"/>
                <a:t> </a:t>
              </a:r>
              <a:r>
                <a:rPr lang="fr-FR" sz="1400" kern="1200" dirty="0"/>
                <a:t>Recommandation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6F8093-899D-8236-33AA-30E82E71818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928429" y="5459506"/>
            <a:ext cx="1557100" cy="853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793F49-394C-276A-268B-60287C6D3A7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53435" y="5567081"/>
            <a:ext cx="1974994" cy="74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4295F975-26C0-562C-CB63-3A19F541C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737971"/>
              </p:ext>
            </p:extLst>
          </p:nvPr>
        </p:nvGraphicFramePr>
        <p:xfrm>
          <a:off x="8089642" y="2372714"/>
          <a:ext cx="5034688" cy="2112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4D8A3DFA-99C8-E3E0-77DF-004BBD1B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FE33-8758-3283-AD31-9C8FD496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br>
              <a:rPr lang="fr-FR" dirty="0"/>
            </a:br>
            <a:r>
              <a:rPr lang="fr-FR" dirty="0"/>
              <a:t>ITEM – TO- ITEM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983946-A54A-E083-AEA3-99B1D1C9C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663280"/>
              </p:ext>
            </p:extLst>
          </p:nvPr>
        </p:nvGraphicFramePr>
        <p:xfrm>
          <a:off x="469527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C5B2F8-D9FF-303D-6D6E-8DD4395B9C8C}"/>
              </a:ext>
            </a:extLst>
          </p:cNvPr>
          <p:cNvSpPr txBox="1"/>
          <p:nvPr/>
        </p:nvSpPr>
        <p:spPr>
          <a:xfrm>
            <a:off x="469527" y="2330077"/>
            <a:ext cx="308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each user 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63023-1FD3-32C0-31E5-6AB77DCF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5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6983-A29E-E3DB-DB8F-6A608564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r>
              <a:rPr lang="fr-FR" dirty="0"/>
              <a:t>User – TO - USER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48BA86C-186B-4695-CA9C-B30CC2DE50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603128"/>
              </p:ext>
            </p:extLst>
          </p:nvPr>
        </p:nvGraphicFramePr>
        <p:xfrm>
          <a:off x="233082" y="2052918"/>
          <a:ext cx="11286565" cy="438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374C1A-120A-9978-34BF-8FE7B1B9BC57}"/>
              </a:ext>
            </a:extLst>
          </p:cNvPr>
          <p:cNvSpPr txBox="1"/>
          <p:nvPr/>
        </p:nvSpPr>
        <p:spPr>
          <a:xfrm>
            <a:off x="469527" y="2330077"/>
            <a:ext cx="308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each user 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513F7-1B14-0C4C-3663-B44776CB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2673-77A9-F411-E6F6-0F0779DE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Combo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40EA31-BAE7-38BD-B397-8E6BA8D92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983001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6E26E5-DAFD-32A9-0485-C2EEBD73503F}"/>
              </a:ext>
            </a:extLst>
          </p:cNvPr>
          <p:cNvSpPr txBox="1"/>
          <p:nvPr/>
        </p:nvSpPr>
        <p:spPr>
          <a:xfrm>
            <a:off x="10410265" y="3892090"/>
            <a:ext cx="1593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dirty="0"/>
              <a:t>Table Recommandation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1AE7-70AE-51BE-98D9-C0BFC2AC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2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4C85-83AD-5667-064C-561BB5FF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C8BD67-9AF2-FC54-D6C5-F27EC154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152827"/>
              </p:ext>
            </p:extLst>
          </p:nvPr>
        </p:nvGraphicFramePr>
        <p:xfrm>
          <a:off x="1984562" y="3271370"/>
          <a:ext cx="8719297" cy="327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D3E8DE-5D09-3E7F-F413-A9EC854AA781}"/>
              </a:ext>
            </a:extLst>
          </p:cNvPr>
          <p:cNvSpPr txBox="1"/>
          <p:nvPr/>
        </p:nvSpPr>
        <p:spPr>
          <a:xfrm>
            <a:off x="469527" y="2330077"/>
            <a:ext cx="308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each user 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B4D05-C785-78BF-3151-794396E9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5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EEB2-FD18-F974-4C8F-B9AADF21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4"/>
            <a:ext cx="10571998" cy="970450"/>
          </a:xfrm>
        </p:spPr>
        <p:txBody>
          <a:bodyPr/>
          <a:lstStyle/>
          <a:p>
            <a:r>
              <a:rPr lang="fr-FR" dirty="0"/>
              <a:t>Why Mixing 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A55D4D-1CAB-8B1F-DA7E-AC94966F6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573212"/>
              </p:ext>
            </p:extLst>
          </p:nvPr>
        </p:nvGraphicFramePr>
        <p:xfrm>
          <a:off x="0" y="2563906"/>
          <a:ext cx="6101603" cy="295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4FD8F62-4183-1526-6E57-886B97844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483969"/>
              </p:ext>
            </p:extLst>
          </p:nvPr>
        </p:nvGraphicFramePr>
        <p:xfrm>
          <a:off x="5746376" y="2563906"/>
          <a:ext cx="6101603" cy="295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D1C15C-D62F-9B33-221D-A0238A2506A5}"/>
              </a:ext>
            </a:extLst>
          </p:cNvPr>
          <p:cNvSpPr txBox="1"/>
          <p:nvPr/>
        </p:nvSpPr>
        <p:spPr>
          <a:xfrm>
            <a:off x="1111624" y="6060141"/>
            <a:ext cx="2286000" cy="3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Users</a:t>
            </a:r>
            <a:r>
              <a:rPr lang="fr-FR" sz="1100" dirty="0"/>
              <a:t>)o </a:t>
            </a:r>
            <a:r>
              <a:rPr lang="fr-FR" dirty="0"/>
              <a:t>&gt;&gt; Books</a:t>
            </a:r>
            <a:r>
              <a:rPr lang="fr-FR" sz="1100" dirty="0"/>
              <a:t>)o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4365D-A702-1D40-A145-F9ACBE57B236}"/>
              </a:ext>
            </a:extLst>
          </p:cNvPr>
          <p:cNvSpPr txBox="1"/>
          <p:nvPr/>
        </p:nvSpPr>
        <p:spPr>
          <a:xfrm>
            <a:off x="6938683" y="6060140"/>
            <a:ext cx="2286000" cy="3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Books</a:t>
            </a:r>
            <a:r>
              <a:rPr lang="fr-FR" sz="1100" dirty="0"/>
              <a:t>)o </a:t>
            </a:r>
            <a:r>
              <a:rPr lang="fr-FR" dirty="0"/>
              <a:t>&gt;&gt; Users</a:t>
            </a:r>
            <a:r>
              <a:rPr lang="fr-FR" sz="1100" dirty="0"/>
              <a:t>)o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42DEE-9296-8349-870B-75764E27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9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9D05-9164-F763-812A-B759FF81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694" y="3791023"/>
            <a:ext cx="10571998" cy="970450"/>
          </a:xfrm>
        </p:spPr>
        <p:txBody>
          <a:bodyPr/>
          <a:lstStyle/>
          <a:p>
            <a:r>
              <a:rPr lang="fr-FR" dirty="0"/>
              <a:t>Cold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20E23-A3DA-EE3A-C262-26B20BC5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8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06DC-2BE0-96BD-5071-78F51989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Things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C0F8-038F-5EC7-DF87-BE2414035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Complet</a:t>
            </a:r>
          </a:p>
          <a:p>
            <a:r>
              <a:rPr lang="fr-FR" dirty="0"/>
              <a:t>Optimisation du délai de traitement</a:t>
            </a:r>
          </a:p>
          <a:p>
            <a:endParaRPr lang="fr-FR" dirty="0"/>
          </a:p>
          <a:p>
            <a:r>
              <a:rPr lang="fr-FR" dirty="0"/>
              <a:t>Intégration à la BD : </a:t>
            </a:r>
          </a:p>
          <a:p>
            <a:pPr lvl="1"/>
            <a:r>
              <a:rPr lang="fr-FR" dirty="0"/>
              <a:t>Extraction</a:t>
            </a:r>
          </a:p>
          <a:p>
            <a:pPr lvl="1"/>
            <a:r>
              <a:rPr lang="fr-FR" dirty="0"/>
              <a:t>Loading</a:t>
            </a:r>
          </a:p>
          <a:p>
            <a:pPr lvl="1"/>
            <a:r>
              <a:rPr lang="fr-FR" dirty="0" err="1"/>
              <a:t>Scheduling</a:t>
            </a:r>
            <a:r>
              <a:rPr lang="fr-FR" dirty="0"/>
              <a:t> the </a:t>
            </a:r>
            <a:r>
              <a:rPr lang="fr-FR" dirty="0" err="1"/>
              <a:t>work</a:t>
            </a:r>
            <a:r>
              <a:rPr lang="fr-FR" dirty="0"/>
              <a:t> flow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1916-C98A-35D3-0AAC-9629ECEB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10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1646</TotalTime>
  <Words>193</Words>
  <Application>Microsoft Office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Recommander System</vt:lpstr>
      <vt:lpstr>Model</vt:lpstr>
      <vt:lpstr> ITEM – TO- ITEM </vt:lpstr>
      <vt:lpstr>User – TO - USER</vt:lpstr>
      <vt:lpstr>Combo</vt:lpstr>
      <vt:lpstr>MIX</vt:lpstr>
      <vt:lpstr>Why Mixing ?</vt:lpstr>
      <vt:lpstr>Cold start</vt:lpstr>
      <vt:lpstr>Things to work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Recommander System</dc:title>
  <dc:creator>Rafed Ben Jemaa</dc:creator>
  <cp:lastModifiedBy>Rafed Ben Jemaa</cp:lastModifiedBy>
  <cp:revision>3</cp:revision>
  <dcterms:created xsi:type="dcterms:W3CDTF">2022-10-19T16:14:02Z</dcterms:created>
  <dcterms:modified xsi:type="dcterms:W3CDTF">2022-10-20T19:40:08Z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